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8" r:id="rId2"/>
  </p:sldMasterIdLst>
  <p:notesMasterIdLst>
    <p:notesMasterId r:id="rId31"/>
  </p:notesMasterIdLst>
  <p:handoutMasterIdLst>
    <p:handoutMasterId r:id="rId32"/>
  </p:handoutMasterIdLst>
  <p:sldIdLst>
    <p:sldId id="321" r:id="rId3"/>
    <p:sldId id="291" r:id="rId4"/>
    <p:sldId id="361" r:id="rId5"/>
    <p:sldId id="362" r:id="rId6"/>
    <p:sldId id="363" r:id="rId7"/>
    <p:sldId id="364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2" r:id="rId16"/>
    <p:sldId id="373" r:id="rId17"/>
    <p:sldId id="375" r:id="rId18"/>
    <p:sldId id="377" r:id="rId19"/>
    <p:sldId id="374" r:id="rId20"/>
    <p:sldId id="332" r:id="rId21"/>
    <p:sldId id="346" r:id="rId22"/>
    <p:sldId id="341" r:id="rId23"/>
    <p:sldId id="342" r:id="rId24"/>
    <p:sldId id="343" r:id="rId25"/>
    <p:sldId id="350" r:id="rId26"/>
    <p:sldId id="357" r:id="rId27"/>
    <p:sldId id="359" r:id="rId28"/>
    <p:sldId id="360" r:id="rId29"/>
    <p:sldId id="356" r:id="rId3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32">
          <p15:clr>
            <a:srgbClr val="A4A3A4"/>
          </p15:clr>
        </p15:guide>
        <p15:guide id="2" orient="horz" pos="1620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pos="26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vonne Aldana" initials="I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00FFFF"/>
    <a:srgbClr val="33CCCC"/>
    <a:srgbClr val="E51823"/>
    <a:srgbClr val="1C262C"/>
    <a:srgbClr val="44B679"/>
    <a:srgbClr val="E5376E"/>
    <a:srgbClr val="5F33C5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8" autoAdjust="0"/>
    <p:restoredTop sz="94559" autoAdjust="0"/>
  </p:normalViewPr>
  <p:slideViewPr>
    <p:cSldViewPr snapToGrid="0" snapToObjects="1" showGuides="1">
      <p:cViewPr>
        <p:scale>
          <a:sx n="100" d="100"/>
          <a:sy n="100" d="100"/>
        </p:scale>
        <p:origin x="-1099" y="-259"/>
      </p:cViewPr>
      <p:guideLst>
        <p:guide orient="horz" pos="832"/>
        <p:guide orient="horz" pos="1620"/>
        <p:guide orient="horz" pos="352"/>
        <p:guide pos="26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7" d="100"/>
          <a:sy n="67" d="100"/>
        </p:scale>
        <p:origin x="-3134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DBA21-9082-4843-B96A-66FCEB5B2C7D}" type="datetimeFigureOut">
              <a:rPr lang="es-ES" smtClean="0"/>
              <a:t>25/09/2018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04603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7E2F0-3067-B941-BDAB-4E7A749FC30B}" type="datetimeFigureOut">
              <a:rPr lang="pt-BR" smtClean="0"/>
              <a:t>25/09/2018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0B8140-0862-5B48-91A8-F41F5C2580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431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B78098E-9C92-44A3-99DA-10161F8C83BB}" type="slidenum">
              <a:rPr lang="es-MX" altLang="es-MX" smtClean="0"/>
              <a:pPr/>
              <a:t>1</a:t>
            </a:fld>
            <a:endParaRPr lang="es-MX" altLang="es-MX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MX" dirty="0"/>
          </a:p>
        </p:txBody>
      </p:sp>
    </p:spTree>
    <p:extLst>
      <p:ext uri="{BB962C8B-B14F-4D97-AF65-F5344CB8AC3E}">
        <p14:creationId xmlns:p14="http://schemas.microsoft.com/office/powerpoint/2010/main" val="1086275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B8140-0862-5B48-91A8-F41F5C258065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3492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858FD7C-5256-4A8E-96EB-C38373E60408}" type="slidenum">
              <a:rPr lang="es-MX" altLang="es-MX" smtClean="0"/>
              <a:pPr/>
              <a:t>23</a:t>
            </a:fld>
            <a:endParaRPr lang="es-MX" altLang="es-MX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1435574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546FF2B-4D8A-4498-B173-8AE7AE6871BE}" type="slidenum">
              <a:rPr lang="es-MX" altLang="es-MX" smtClean="0"/>
              <a:pPr/>
              <a:t>24</a:t>
            </a:fld>
            <a:endParaRPr lang="es-MX" altLang="es-MX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MX"/>
          </a:p>
        </p:txBody>
      </p:sp>
    </p:spTree>
    <p:extLst>
      <p:ext uri="{BB962C8B-B14F-4D97-AF65-F5344CB8AC3E}">
        <p14:creationId xmlns:p14="http://schemas.microsoft.com/office/powerpoint/2010/main" val="3487795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_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RGO_TEMPLATE_PPT_WIDE_SLIDES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"/>
            <a:ext cx="9144000" cy="5145024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689475" y="1700213"/>
            <a:ext cx="3859213" cy="878864"/>
          </a:xfrm>
        </p:spPr>
        <p:txBody>
          <a:bodyPr>
            <a:normAutofit/>
          </a:bodyPr>
          <a:lstStyle>
            <a:lvl1pPr marL="0" indent="0" algn="r">
              <a:buNone/>
              <a:defRPr sz="2400" b="1" baseline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en-US" dirty="0" err="1"/>
              <a:t>Inserir</a:t>
            </a:r>
            <a:r>
              <a:rPr lang="en-US" dirty="0"/>
              <a:t> </a:t>
            </a:r>
            <a:r>
              <a:rPr lang="en-US" dirty="0" err="1"/>
              <a:t>título</a:t>
            </a:r>
            <a:r>
              <a:rPr lang="en-US" dirty="0"/>
              <a:t> da </a:t>
            </a:r>
            <a:r>
              <a:rPr lang="en-US" dirty="0" err="1"/>
              <a:t>apresentação</a:t>
            </a:r>
            <a:r>
              <a:rPr lang="en-US" dirty="0"/>
              <a:t> </a:t>
            </a:r>
            <a:r>
              <a:rPr lang="en-US" dirty="0" err="1"/>
              <a:t>aqui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689475" y="2833813"/>
            <a:ext cx="3859213" cy="351324"/>
          </a:xfrm>
        </p:spPr>
        <p:txBody>
          <a:bodyPr>
            <a:normAutofit/>
          </a:bodyPr>
          <a:lstStyle>
            <a:lvl1pPr marL="0" indent="0" algn="r">
              <a:buNone/>
              <a:defRPr sz="1400" b="0" cap="all" baseline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en-US" dirty="0"/>
              <a:t>SUBTÍTULO CASO SEJA NECESSÁRIO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689475" y="3155830"/>
            <a:ext cx="3859213" cy="351324"/>
          </a:xfrm>
        </p:spPr>
        <p:txBody>
          <a:bodyPr>
            <a:normAutofit/>
          </a:bodyPr>
          <a:lstStyle>
            <a:lvl1pPr marL="0" indent="0" algn="r">
              <a:buNone/>
              <a:defRPr sz="1600" b="0" baseline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en-US" dirty="0" err="1"/>
              <a:t>Dia</a:t>
            </a:r>
            <a:r>
              <a:rPr lang="en-US" dirty="0"/>
              <a:t>/</a:t>
            </a:r>
            <a:r>
              <a:rPr lang="en-US" dirty="0" err="1"/>
              <a:t>mês</a:t>
            </a:r>
            <a:r>
              <a:rPr lang="en-US" dirty="0"/>
              <a:t>/</a:t>
            </a:r>
            <a:r>
              <a:rPr lang="en-US" dirty="0" err="1"/>
              <a:t>ano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904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D3C1F-A276-46D5-82A8-F7D71F00E337}" type="slidenum">
              <a:rPr lang="es-MX" altLang="es-MX"/>
              <a:pPr>
                <a:defRPr/>
              </a:pPr>
              <a:t>‹Nº›</a:t>
            </a:fld>
            <a:endParaRPr lang="es-MX" altLang="es-MX"/>
          </a:p>
        </p:txBody>
      </p:sp>
    </p:spTree>
    <p:extLst>
      <p:ext uri="{BB962C8B-B14F-4D97-AF65-F5344CB8AC3E}">
        <p14:creationId xmlns:p14="http://schemas.microsoft.com/office/powerpoint/2010/main" val="1895538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C7F13-39C4-43DD-92D1-53CCD6B528C6}" type="slidenum">
              <a:rPr lang="es-MX" altLang="es-MX"/>
              <a:pPr>
                <a:defRPr/>
              </a:pPr>
              <a:t>‹Nº›</a:t>
            </a:fld>
            <a:endParaRPr lang="es-MX" altLang="es-MX"/>
          </a:p>
        </p:txBody>
      </p:sp>
    </p:spTree>
    <p:extLst>
      <p:ext uri="{BB962C8B-B14F-4D97-AF65-F5344CB8AC3E}">
        <p14:creationId xmlns:p14="http://schemas.microsoft.com/office/powerpoint/2010/main" val="4055678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52CB8-0071-428D-9C08-B6B81B583216}" type="datetimeFigureOut">
              <a:rPr lang="es-ES" smtClean="0"/>
              <a:t>25/09/2018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2D6B-4CD9-47E6-A1B1-52DAED9E3A0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8807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52CB8-0071-428D-9C08-B6B81B583216}" type="datetimeFigureOut">
              <a:rPr lang="es-ES" smtClean="0"/>
              <a:t>25/09/2018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2D6B-4CD9-47E6-A1B1-52DAED9E3A0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0543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52CB8-0071-428D-9C08-B6B81B583216}" type="datetimeFigureOut">
              <a:rPr lang="es-ES" smtClean="0"/>
              <a:t>25/09/2018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2D6B-4CD9-47E6-A1B1-52DAED9E3A0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62117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52CB8-0071-428D-9C08-B6B81B583216}" type="datetimeFigureOut">
              <a:rPr lang="es-ES" smtClean="0"/>
              <a:t>25/09/2018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2D6B-4CD9-47E6-A1B1-52DAED9E3A0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20318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52CB8-0071-428D-9C08-B6B81B583216}" type="datetimeFigureOut">
              <a:rPr lang="es-ES" smtClean="0"/>
              <a:t>25/09/2018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2D6B-4CD9-47E6-A1B1-52DAED9E3A0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0463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52CB8-0071-428D-9C08-B6B81B583216}" type="datetimeFigureOut">
              <a:rPr lang="es-ES" smtClean="0"/>
              <a:t>25/09/2018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2D6B-4CD9-47E6-A1B1-52DAED9E3A0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70829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52CB8-0071-428D-9C08-B6B81B583216}" type="datetimeFigureOut">
              <a:rPr lang="es-ES" smtClean="0"/>
              <a:t>25/09/2018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2D6B-4CD9-47E6-A1B1-52DAED9E3A0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34635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52CB8-0071-428D-9C08-B6B81B583216}" type="datetimeFigureOut">
              <a:rPr lang="es-ES" smtClean="0"/>
              <a:t>25/09/2018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2D6B-4CD9-47E6-A1B1-52DAED9E3A0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1926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pa_Abert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384425" y="3126643"/>
            <a:ext cx="6418263" cy="478203"/>
          </a:xfrm>
        </p:spPr>
        <p:txBody>
          <a:bodyPr>
            <a:normAutofit/>
          </a:bodyPr>
          <a:lstStyle>
            <a:lvl1pPr marL="0" indent="0">
              <a:buNone/>
              <a:defRPr sz="2400" b="1" i="0" baseline="0">
                <a:solidFill>
                  <a:srgbClr val="FFFFFF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en-US" dirty="0" err="1"/>
              <a:t>Inserir</a:t>
            </a:r>
            <a:r>
              <a:rPr lang="en-US" dirty="0"/>
              <a:t> </a:t>
            </a:r>
            <a:r>
              <a:rPr lang="en-US" dirty="0" err="1"/>
              <a:t>título</a:t>
            </a:r>
            <a:r>
              <a:rPr lang="en-US" dirty="0"/>
              <a:t> de </a:t>
            </a:r>
            <a:r>
              <a:rPr lang="en-US" dirty="0" err="1"/>
              <a:t>abertura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384425" y="3595566"/>
            <a:ext cx="6418263" cy="478203"/>
          </a:xfr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rgbClr val="FFFFFF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en-US" dirty="0"/>
              <a:t>INSERIR SUBTÍTULO</a:t>
            </a:r>
          </a:p>
        </p:txBody>
      </p:sp>
    </p:spTree>
    <p:extLst>
      <p:ext uri="{BB962C8B-B14F-4D97-AF65-F5344CB8AC3E}">
        <p14:creationId xmlns:p14="http://schemas.microsoft.com/office/powerpoint/2010/main" val="35196711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52CB8-0071-428D-9C08-B6B81B583216}" type="datetimeFigureOut">
              <a:rPr lang="es-ES" smtClean="0"/>
              <a:t>25/09/2018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2D6B-4CD9-47E6-A1B1-52DAED9E3A0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68278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52CB8-0071-428D-9C08-B6B81B583216}" type="datetimeFigureOut">
              <a:rPr lang="es-ES" smtClean="0"/>
              <a:t>25/09/2018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2D6B-4CD9-47E6-A1B1-52DAED9E3A0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89439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52CB8-0071-428D-9C08-B6B81B583216}" type="datetimeFigureOut">
              <a:rPr lang="es-ES" smtClean="0"/>
              <a:t>25/09/2018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D2D6B-4CD9-47E6-A1B1-52DAED9E3A0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0976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pa_Abert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384425" y="3126643"/>
            <a:ext cx="6418263" cy="478203"/>
          </a:xfrm>
        </p:spPr>
        <p:txBody>
          <a:bodyPr>
            <a:normAutofit/>
          </a:bodyPr>
          <a:lstStyle>
            <a:lvl1pPr marL="0" indent="0">
              <a:buNone/>
              <a:defRPr sz="2400" b="1" i="0" baseline="0">
                <a:solidFill>
                  <a:srgbClr val="FFFFFF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en-US" dirty="0" err="1"/>
              <a:t>Inserir</a:t>
            </a:r>
            <a:r>
              <a:rPr lang="en-US" dirty="0"/>
              <a:t> </a:t>
            </a:r>
            <a:r>
              <a:rPr lang="en-US" dirty="0" err="1"/>
              <a:t>título</a:t>
            </a:r>
            <a:r>
              <a:rPr lang="en-US" dirty="0"/>
              <a:t> de </a:t>
            </a:r>
            <a:r>
              <a:rPr lang="en-US" dirty="0" err="1"/>
              <a:t>abertura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384425" y="3595566"/>
            <a:ext cx="6418263" cy="478203"/>
          </a:xfr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rgbClr val="FFFFFF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en-US" dirty="0"/>
              <a:t>INSERIR SUBTÍTULO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1505" y="4309722"/>
            <a:ext cx="1729993" cy="64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65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apa_Abert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384425" y="3126643"/>
            <a:ext cx="6418263" cy="478203"/>
          </a:xfrm>
        </p:spPr>
        <p:txBody>
          <a:bodyPr>
            <a:normAutofit/>
          </a:bodyPr>
          <a:lstStyle>
            <a:lvl1pPr marL="0" indent="0">
              <a:buNone/>
              <a:defRPr sz="2400" b="1" i="0" baseline="0">
                <a:solidFill>
                  <a:srgbClr val="FFFFFF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en-US" dirty="0" err="1"/>
              <a:t>Inserir</a:t>
            </a:r>
            <a:r>
              <a:rPr lang="en-US" dirty="0"/>
              <a:t> </a:t>
            </a:r>
            <a:r>
              <a:rPr lang="en-US" dirty="0" err="1"/>
              <a:t>título</a:t>
            </a:r>
            <a:r>
              <a:rPr lang="en-US" dirty="0"/>
              <a:t> de </a:t>
            </a:r>
            <a:r>
              <a:rPr lang="en-US" dirty="0" err="1"/>
              <a:t>abertura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384425" y="3595566"/>
            <a:ext cx="6418263" cy="478203"/>
          </a:xfr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rgbClr val="FFFFFF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en-US" dirty="0"/>
              <a:t>INSERIR SUBTÍTULO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1505" y="4309722"/>
            <a:ext cx="1729993" cy="64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931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apa_Abert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384425" y="3126643"/>
            <a:ext cx="6418263" cy="478203"/>
          </a:xfrm>
        </p:spPr>
        <p:txBody>
          <a:bodyPr>
            <a:normAutofit/>
          </a:bodyPr>
          <a:lstStyle>
            <a:lvl1pPr marL="0" indent="0">
              <a:buNone/>
              <a:defRPr sz="2400" b="1" i="0" baseline="0">
                <a:solidFill>
                  <a:srgbClr val="FFFFFF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en-US" dirty="0" err="1"/>
              <a:t>Inserir</a:t>
            </a:r>
            <a:r>
              <a:rPr lang="en-US" dirty="0"/>
              <a:t> </a:t>
            </a:r>
            <a:r>
              <a:rPr lang="en-US" dirty="0" err="1"/>
              <a:t>título</a:t>
            </a:r>
            <a:r>
              <a:rPr lang="en-US" dirty="0"/>
              <a:t> de </a:t>
            </a:r>
            <a:r>
              <a:rPr lang="en-US" dirty="0" err="1"/>
              <a:t>abertura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384425" y="3595566"/>
            <a:ext cx="6418263" cy="478203"/>
          </a:xfr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rgbClr val="FFFFFF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en-US" dirty="0"/>
              <a:t>INSERIR SUBTÍTULO</a:t>
            </a:r>
          </a:p>
        </p:txBody>
      </p:sp>
    </p:spTree>
    <p:extLst>
      <p:ext uri="{BB962C8B-B14F-4D97-AF65-F5344CB8AC3E}">
        <p14:creationId xmlns:p14="http://schemas.microsoft.com/office/powerpoint/2010/main" val="2921090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A_Conteu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6439" y="0"/>
            <a:ext cx="7772400" cy="703385"/>
          </a:xfrm>
        </p:spPr>
        <p:txBody>
          <a:bodyPr>
            <a:normAutofit/>
          </a:bodyPr>
          <a:lstStyle>
            <a:lvl1pPr algn="l">
              <a:defRPr sz="3200" b="1" i="0">
                <a:solidFill>
                  <a:srgbClr val="E51823"/>
                </a:solidFill>
                <a:latin typeface="Trebuchet MS"/>
                <a:cs typeface="Trebuchet MS"/>
              </a:defRPr>
            </a:lvl1pPr>
          </a:lstStyle>
          <a:p>
            <a:r>
              <a:rPr lang="pt-BR" dirty="0"/>
              <a:t>_Título do slide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6439" y="703385"/>
            <a:ext cx="6400800" cy="657760"/>
          </a:xfrm>
        </p:spPr>
        <p:txBody>
          <a:bodyPr>
            <a:normAutofit/>
          </a:bodyPr>
          <a:lstStyle>
            <a:lvl1pPr marL="0" indent="0" algn="l">
              <a:buNone/>
              <a:defRPr sz="1400" cap="all">
                <a:solidFill>
                  <a:schemeClr val="tx1">
                    <a:tint val="75000"/>
                  </a:schemeClr>
                </a:solidFill>
                <a:latin typeface="Trebuchet MS"/>
                <a:cs typeface="Trebuchet M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dirty="0"/>
              <a:t>SUBTÍTULO CASO SEJA NECESSÁRIO</a:t>
            </a:r>
            <a:endParaRPr lang="en-US" dirty="0"/>
          </a:p>
        </p:txBody>
      </p:sp>
      <p:sp>
        <p:nvSpPr>
          <p:cNvPr id="6" name="Espaço Reservado para Conteúdo 1"/>
          <p:cNvSpPr>
            <a:spLocks noGrp="1"/>
          </p:cNvSpPr>
          <p:nvPr>
            <p:ph idx="10"/>
          </p:nvPr>
        </p:nvSpPr>
        <p:spPr>
          <a:xfrm>
            <a:off x="386439" y="1363753"/>
            <a:ext cx="8557264" cy="3524451"/>
          </a:xfrm>
        </p:spPr>
        <p:txBody>
          <a:bodyPr>
            <a:normAutofit/>
          </a:bodyPr>
          <a:lstStyle>
            <a:lvl1pPr marL="342900" indent="-342900">
              <a:buClr>
                <a:srgbClr val="FF0000"/>
              </a:buClr>
              <a:buFont typeface="Wingdings" charset="2"/>
              <a:buChar char="§"/>
              <a:defRPr sz="1400"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73732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B_Conteu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4581772" y="0"/>
            <a:ext cx="4562231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82550" dist="50800" dir="10800000">
              <a:prstClr val="black">
                <a:alpha val="38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6439" y="1162538"/>
            <a:ext cx="3854083" cy="657760"/>
          </a:xfrm>
        </p:spPr>
        <p:txBody>
          <a:bodyPr>
            <a:normAutofit/>
          </a:bodyPr>
          <a:lstStyle>
            <a:lvl1pPr marL="0" indent="0" algn="l">
              <a:buNone/>
              <a:defRPr sz="1400" cap="all">
                <a:solidFill>
                  <a:schemeClr val="tx1">
                    <a:tint val="75000"/>
                  </a:schemeClr>
                </a:solidFill>
                <a:latin typeface="Trebuchet MS"/>
                <a:cs typeface="Trebuchet M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dirty="0"/>
              <a:t>SUBTÍTULO CASO SEJA NECESSÁRIO</a:t>
            </a:r>
            <a:endParaRPr lang="en-US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386439" y="1819641"/>
            <a:ext cx="3854083" cy="2976562"/>
          </a:xfrm>
        </p:spPr>
        <p:txBody>
          <a:bodyPr>
            <a:normAutofit/>
          </a:bodyPr>
          <a:lstStyle>
            <a:lvl1pPr marL="285750" indent="-285750">
              <a:buClr>
                <a:srgbClr val="E51823"/>
              </a:buClr>
              <a:buSzPct val="80000"/>
              <a:buFont typeface="Wingdings" charset="2"/>
              <a:buChar char="§"/>
              <a:defRPr sz="1400" baseline="0"/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Inserir</a:t>
            </a:r>
            <a:r>
              <a:rPr lang="en-US" dirty="0"/>
              <a:t> </a:t>
            </a:r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aqui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386439" y="9769"/>
            <a:ext cx="3854083" cy="1162538"/>
          </a:xfrm>
        </p:spPr>
        <p:txBody>
          <a:bodyPr>
            <a:normAutofit/>
          </a:bodyPr>
          <a:lstStyle>
            <a:lvl1pPr algn="l">
              <a:defRPr sz="3200" b="1" i="0">
                <a:solidFill>
                  <a:srgbClr val="E51823"/>
                </a:solidFill>
                <a:latin typeface="Trebuchet MS"/>
                <a:cs typeface="Trebuchet MS"/>
              </a:defRPr>
            </a:lvl1pPr>
          </a:lstStyle>
          <a:p>
            <a:r>
              <a:rPr lang="pt-BR" dirty="0"/>
              <a:t>_Título do slide bem aqui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505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Fecha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GO_TEMPLATE_PPT_WIDE_SLIDES-07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"/>
            <a:ext cx="9144000" cy="5145024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58788" y="790574"/>
            <a:ext cx="2784475" cy="811213"/>
          </a:xfrm>
        </p:spPr>
        <p:txBody>
          <a:bodyPr/>
          <a:lstStyle>
            <a:lvl1pPr marL="0" indent="0">
              <a:buNone/>
              <a:defRPr>
                <a:solidFill>
                  <a:srgbClr val="E51823"/>
                </a:solidFill>
                <a:latin typeface="Trebuchet MS"/>
                <a:cs typeface="Trebuchet MS"/>
              </a:defRPr>
            </a:lvl1pPr>
          </a:lstStyle>
          <a:p>
            <a:pPr lvl="0"/>
            <a:r>
              <a:rPr lang="pt-BR" dirty="0"/>
              <a:t>Obrigado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743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4945E-33ED-462F-9F6D-53EE133330FE}" type="slidenum">
              <a:rPr lang="es-MX" altLang="es-MX"/>
              <a:pPr>
                <a:defRPr/>
              </a:pPr>
              <a:t>‹Nº›</a:t>
            </a:fld>
            <a:endParaRPr lang="es-MX" altLang="es-MX"/>
          </a:p>
        </p:txBody>
      </p:sp>
    </p:spTree>
    <p:extLst>
      <p:ext uri="{BB962C8B-B14F-4D97-AF65-F5344CB8AC3E}">
        <p14:creationId xmlns:p14="http://schemas.microsoft.com/office/powerpoint/2010/main" val="2989617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1CCA2-0C60-AC45-A6FD-863FF33965C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F45D2-5C41-A248-BEDD-CEA6B20B829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038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3" r:id="rId3"/>
    <p:sldLayoutId id="2147483661" r:id="rId4"/>
    <p:sldLayoutId id="2147483662" r:id="rId5"/>
    <p:sldLayoutId id="2147483665" r:id="rId6"/>
    <p:sldLayoutId id="2147483666" r:id="rId7"/>
    <p:sldLayoutId id="2147483651" r:id="rId8"/>
    <p:sldLayoutId id="2147483680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52CB8-0071-428D-9C08-B6B81B583216}" type="datetimeFigureOut">
              <a:rPr lang="es-ES" smtClean="0"/>
              <a:t>25/09/2018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D2D6B-4CD9-47E6-A1B1-52DAED9E3A0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9429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useargo.com/conciliacao.html" TargetMode="External"/><Relationship Id="rId2" Type="http://schemas.openxmlformats.org/officeDocument/2006/relationships/hyperlink" Target="http://useargo.com/viagens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useargo.com/eventos.html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193580" y="3200401"/>
            <a:ext cx="61911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s-MX" altLang="es-MX" sz="2400" b="1" dirty="0">
                <a:solidFill>
                  <a:srgbClr val="009999"/>
                </a:solidFill>
              </a:rPr>
              <a:t>             </a:t>
            </a:r>
            <a:r>
              <a:rPr lang="es-MX" altLang="es-MX" sz="2400" b="1" dirty="0">
                <a:solidFill>
                  <a:srgbClr val="33CCCC"/>
                </a:solidFill>
                <a:latin typeface="Trebuchet MS" pitchFamily="34" charset="0"/>
              </a:rPr>
              <a:t>Por qué somos la mejor opción….?</a:t>
            </a:r>
            <a:endParaRPr lang="en-US" altLang="es-MX" sz="2400" b="1" dirty="0">
              <a:solidFill>
                <a:srgbClr val="33CCCC"/>
              </a:solidFill>
              <a:latin typeface="Trebuchet MS" pitchFamily="34" charset="0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286001" y="2035969"/>
            <a:ext cx="6569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s-ES_tradnl" altLang="es-MX" sz="3200" b="1" dirty="0">
                <a:solidFill>
                  <a:srgbClr val="33CCCC"/>
                </a:solidFill>
                <a:latin typeface="Trebuchet MS" pitchFamily="34" charset="0"/>
              </a:rPr>
              <a:t>Viajar Nunca Sonará Igual …..</a:t>
            </a:r>
            <a:endParaRPr lang="es-MX" altLang="es-MX" sz="3200" b="1" dirty="0">
              <a:solidFill>
                <a:srgbClr val="33CCCC"/>
              </a:solidFill>
              <a:latin typeface="Trebuchet MS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445" y="291955"/>
            <a:ext cx="2033608" cy="171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72195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 noChangeAspect="1"/>
          </p:cNvGrpSpPr>
          <p:nvPr/>
        </p:nvGrpSpPr>
        <p:grpSpPr bwMode="auto">
          <a:xfrm>
            <a:off x="7938" y="401638"/>
            <a:ext cx="9128125" cy="4340225"/>
            <a:chOff x="5" y="253"/>
            <a:chExt cx="5750" cy="2734"/>
          </a:xfrm>
        </p:grpSpPr>
        <p:sp>
          <p:nvSpPr>
            <p:cNvPr id="6" name="AutoShape 6"/>
            <p:cNvSpPr>
              <a:spLocks noChangeAspect="1" noChangeArrowheads="1" noTextEdit="1"/>
            </p:cNvSpPr>
            <p:nvPr/>
          </p:nvSpPr>
          <p:spPr bwMode="auto">
            <a:xfrm>
              <a:off x="5" y="253"/>
              <a:ext cx="5750" cy="2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3812" y="2293"/>
              <a:ext cx="701" cy="543"/>
            </a:xfrm>
            <a:custGeom>
              <a:avLst/>
              <a:gdLst>
                <a:gd name="T0" fmla="*/ 20 w 701"/>
                <a:gd name="T1" fmla="*/ 21 h 543"/>
                <a:gd name="T2" fmla="*/ 311 w 701"/>
                <a:gd name="T3" fmla="*/ 21 h 543"/>
                <a:gd name="T4" fmla="*/ 311 w 701"/>
                <a:gd name="T5" fmla="*/ 0 h 543"/>
                <a:gd name="T6" fmla="*/ 0 w 701"/>
                <a:gd name="T7" fmla="*/ 0 h 543"/>
                <a:gd name="T8" fmla="*/ 0 w 701"/>
                <a:gd name="T9" fmla="*/ 543 h 543"/>
                <a:gd name="T10" fmla="*/ 701 w 701"/>
                <a:gd name="T11" fmla="*/ 543 h 543"/>
                <a:gd name="T12" fmla="*/ 701 w 701"/>
                <a:gd name="T13" fmla="*/ 0 h 543"/>
                <a:gd name="T14" fmla="*/ 651 w 701"/>
                <a:gd name="T15" fmla="*/ 0 h 543"/>
                <a:gd name="T16" fmla="*/ 651 w 701"/>
                <a:gd name="T17" fmla="*/ 21 h 543"/>
                <a:gd name="T18" fmla="*/ 680 w 701"/>
                <a:gd name="T19" fmla="*/ 21 h 543"/>
                <a:gd name="T20" fmla="*/ 680 w 701"/>
                <a:gd name="T21" fmla="*/ 66 h 543"/>
                <a:gd name="T22" fmla="*/ 649 w 701"/>
                <a:gd name="T23" fmla="*/ 66 h 543"/>
                <a:gd name="T24" fmla="*/ 649 w 701"/>
                <a:gd name="T25" fmla="*/ 87 h 543"/>
                <a:gd name="T26" fmla="*/ 680 w 701"/>
                <a:gd name="T27" fmla="*/ 87 h 543"/>
                <a:gd name="T28" fmla="*/ 680 w 701"/>
                <a:gd name="T29" fmla="*/ 522 h 543"/>
                <a:gd name="T30" fmla="*/ 20 w 701"/>
                <a:gd name="T31" fmla="*/ 522 h 543"/>
                <a:gd name="T32" fmla="*/ 20 w 701"/>
                <a:gd name="T33" fmla="*/ 87 h 543"/>
                <a:gd name="T34" fmla="*/ 309 w 701"/>
                <a:gd name="T35" fmla="*/ 87 h 543"/>
                <a:gd name="T36" fmla="*/ 309 w 701"/>
                <a:gd name="T37" fmla="*/ 66 h 543"/>
                <a:gd name="T38" fmla="*/ 20 w 701"/>
                <a:gd name="T39" fmla="*/ 66 h 543"/>
                <a:gd name="T40" fmla="*/ 20 w 701"/>
                <a:gd name="T41" fmla="*/ 2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1" h="543">
                  <a:moveTo>
                    <a:pt x="20" y="21"/>
                  </a:moveTo>
                  <a:lnTo>
                    <a:pt x="311" y="21"/>
                  </a:lnTo>
                  <a:lnTo>
                    <a:pt x="311" y="0"/>
                  </a:lnTo>
                  <a:lnTo>
                    <a:pt x="0" y="0"/>
                  </a:lnTo>
                  <a:lnTo>
                    <a:pt x="0" y="543"/>
                  </a:lnTo>
                  <a:lnTo>
                    <a:pt x="701" y="543"/>
                  </a:lnTo>
                  <a:lnTo>
                    <a:pt x="701" y="0"/>
                  </a:lnTo>
                  <a:lnTo>
                    <a:pt x="651" y="0"/>
                  </a:lnTo>
                  <a:lnTo>
                    <a:pt x="651" y="21"/>
                  </a:lnTo>
                  <a:lnTo>
                    <a:pt x="680" y="21"/>
                  </a:lnTo>
                  <a:lnTo>
                    <a:pt x="680" y="66"/>
                  </a:lnTo>
                  <a:lnTo>
                    <a:pt x="649" y="66"/>
                  </a:lnTo>
                  <a:lnTo>
                    <a:pt x="649" y="87"/>
                  </a:lnTo>
                  <a:lnTo>
                    <a:pt x="680" y="87"/>
                  </a:lnTo>
                  <a:lnTo>
                    <a:pt x="680" y="522"/>
                  </a:lnTo>
                  <a:lnTo>
                    <a:pt x="20" y="522"/>
                  </a:lnTo>
                  <a:lnTo>
                    <a:pt x="20" y="87"/>
                  </a:lnTo>
                  <a:lnTo>
                    <a:pt x="309" y="87"/>
                  </a:lnTo>
                  <a:lnTo>
                    <a:pt x="309" y="66"/>
                  </a:lnTo>
                  <a:lnTo>
                    <a:pt x="20" y="66"/>
                  </a:lnTo>
                  <a:lnTo>
                    <a:pt x="20" y="21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856" y="2415"/>
              <a:ext cx="266" cy="211"/>
            </a:xfrm>
            <a:custGeom>
              <a:avLst/>
              <a:gdLst>
                <a:gd name="T0" fmla="*/ 21 w 266"/>
                <a:gd name="T1" fmla="*/ 190 h 211"/>
                <a:gd name="T2" fmla="*/ 21 w 266"/>
                <a:gd name="T3" fmla="*/ 21 h 211"/>
                <a:gd name="T4" fmla="*/ 266 w 266"/>
                <a:gd name="T5" fmla="*/ 21 h 211"/>
                <a:gd name="T6" fmla="*/ 266 w 266"/>
                <a:gd name="T7" fmla="*/ 0 h 211"/>
                <a:gd name="T8" fmla="*/ 0 w 266"/>
                <a:gd name="T9" fmla="*/ 0 h 211"/>
                <a:gd name="T10" fmla="*/ 0 w 266"/>
                <a:gd name="T11" fmla="*/ 211 h 211"/>
                <a:gd name="T12" fmla="*/ 266 w 266"/>
                <a:gd name="T13" fmla="*/ 211 h 211"/>
                <a:gd name="T14" fmla="*/ 266 w 266"/>
                <a:gd name="T15" fmla="*/ 190 h 211"/>
                <a:gd name="T16" fmla="*/ 21 w 266"/>
                <a:gd name="T17" fmla="*/ 19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211">
                  <a:moveTo>
                    <a:pt x="21" y="190"/>
                  </a:moveTo>
                  <a:lnTo>
                    <a:pt x="21" y="21"/>
                  </a:lnTo>
                  <a:lnTo>
                    <a:pt x="266" y="21"/>
                  </a:lnTo>
                  <a:lnTo>
                    <a:pt x="266" y="0"/>
                  </a:lnTo>
                  <a:lnTo>
                    <a:pt x="0" y="0"/>
                  </a:lnTo>
                  <a:lnTo>
                    <a:pt x="0" y="211"/>
                  </a:lnTo>
                  <a:lnTo>
                    <a:pt x="266" y="211"/>
                  </a:lnTo>
                  <a:lnTo>
                    <a:pt x="266" y="190"/>
                  </a:lnTo>
                  <a:lnTo>
                    <a:pt x="21" y="19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>
              <a:off x="3920" y="2336"/>
              <a:ext cx="21" cy="0"/>
            </a:xfrm>
            <a:prstGeom prst="line">
              <a:avLst/>
            </a:prstGeom>
            <a:noFill/>
            <a:ln w="21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3883" y="2336"/>
              <a:ext cx="21" cy="0"/>
            </a:xfrm>
            <a:prstGeom prst="line">
              <a:avLst/>
            </a:prstGeom>
            <a:noFill/>
            <a:ln w="21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>
              <a:off x="3847" y="2336"/>
              <a:ext cx="21" cy="0"/>
            </a:xfrm>
            <a:prstGeom prst="line">
              <a:avLst/>
            </a:prstGeom>
            <a:noFill/>
            <a:ln w="21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4023" y="2781"/>
              <a:ext cx="103" cy="0"/>
            </a:xfrm>
            <a:prstGeom prst="line">
              <a:avLst/>
            </a:prstGeom>
            <a:noFill/>
            <a:ln w="22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4023" y="2742"/>
              <a:ext cx="103" cy="0"/>
            </a:xfrm>
            <a:prstGeom prst="line">
              <a:avLst/>
            </a:prstGeom>
            <a:noFill/>
            <a:ln w="22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>
              <a:off x="4023" y="2704"/>
              <a:ext cx="103" cy="0"/>
            </a:xfrm>
            <a:prstGeom prst="line">
              <a:avLst/>
            </a:prstGeom>
            <a:noFill/>
            <a:ln w="21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4023" y="2666"/>
              <a:ext cx="103" cy="0"/>
            </a:xfrm>
            <a:prstGeom prst="line">
              <a:avLst/>
            </a:prstGeom>
            <a:noFill/>
            <a:ln w="21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6" name="Group 19"/>
            <p:cNvGrpSpPr>
              <a:grpSpLocks/>
            </p:cNvGrpSpPr>
            <p:nvPr/>
          </p:nvGrpSpPr>
          <p:grpSpPr bwMode="auto">
            <a:xfrm>
              <a:off x="3857" y="2656"/>
              <a:ext cx="135" cy="134"/>
              <a:chOff x="3857" y="2656"/>
              <a:chExt cx="135" cy="134"/>
            </a:xfrm>
          </p:grpSpPr>
          <p:sp>
            <p:nvSpPr>
              <p:cNvPr id="3547" name="Freeform 17"/>
              <p:cNvSpPr>
                <a:spLocks/>
              </p:cNvSpPr>
              <p:nvPr/>
            </p:nvSpPr>
            <p:spPr bwMode="auto">
              <a:xfrm>
                <a:off x="3857" y="2656"/>
                <a:ext cx="135" cy="134"/>
              </a:xfrm>
              <a:custGeom>
                <a:avLst/>
                <a:gdLst>
                  <a:gd name="T0" fmla="*/ 0 w 135"/>
                  <a:gd name="T1" fmla="*/ 134 h 134"/>
                  <a:gd name="T2" fmla="*/ 21 w 135"/>
                  <a:gd name="T3" fmla="*/ 114 h 134"/>
                  <a:gd name="T4" fmla="*/ 21 w 135"/>
                  <a:gd name="T5" fmla="*/ 20 h 134"/>
                  <a:gd name="T6" fmla="*/ 114 w 135"/>
                  <a:gd name="T7" fmla="*/ 20 h 134"/>
                  <a:gd name="T8" fmla="*/ 114 w 135"/>
                  <a:gd name="T9" fmla="*/ 114 h 134"/>
                  <a:gd name="T10" fmla="*/ 21 w 135"/>
                  <a:gd name="T11" fmla="*/ 114 h 134"/>
                  <a:gd name="T12" fmla="*/ 135 w 135"/>
                  <a:gd name="T13" fmla="*/ 134 h 134"/>
                  <a:gd name="T14" fmla="*/ 135 w 135"/>
                  <a:gd name="T15" fmla="*/ 0 h 134"/>
                  <a:gd name="T16" fmla="*/ 0 w 135"/>
                  <a:gd name="T17" fmla="*/ 0 h 134"/>
                  <a:gd name="T18" fmla="*/ 0 w 135"/>
                  <a:gd name="T1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4">
                    <a:moveTo>
                      <a:pt x="0" y="134"/>
                    </a:moveTo>
                    <a:lnTo>
                      <a:pt x="21" y="114"/>
                    </a:lnTo>
                    <a:lnTo>
                      <a:pt x="21" y="20"/>
                    </a:lnTo>
                    <a:lnTo>
                      <a:pt x="114" y="20"/>
                    </a:lnTo>
                    <a:lnTo>
                      <a:pt x="114" y="114"/>
                    </a:lnTo>
                    <a:lnTo>
                      <a:pt x="21" y="114"/>
                    </a:lnTo>
                    <a:lnTo>
                      <a:pt x="135" y="134"/>
                    </a:lnTo>
                    <a:lnTo>
                      <a:pt x="135" y="0"/>
                    </a:lnTo>
                    <a:lnTo>
                      <a:pt x="0" y="0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48" name="Freeform 18"/>
              <p:cNvSpPr>
                <a:spLocks/>
              </p:cNvSpPr>
              <p:nvPr/>
            </p:nvSpPr>
            <p:spPr bwMode="auto">
              <a:xfrm>
                <a:off x="3857" y="2770"/>
                <a:ext cx="135" cy="20"/>
              </a:xfrm>
              <a:custGeom>
                <a:avLst/>
                <a:gdLst>
                  <a:gd name="T0" fmla="*/ 21 w 135"/>
                  <a:gd name="T1" fmla="*/ 0 h 20"/>
                  <a:gd name="T2" fmla="*/ 0 w 135"/>
                  <a:gd name="T3" fmla="*/ 20 h 20"/>
                  <a:gd name="T4" fmla="*/ 135 w 135"/>
                  <a:gd name="T5" fmla="*/ 20 h 20"/>
                  <a:gd name="T6" fmla="*/ 21 w 135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20">
                    <a:moveTo>
                      <a:pt x="21" y="0"/>
                    </a:moveTo>
                    <a:lnTo>
                      <a:pt x="0" y="20"/>
                    </a:lnTo>
                    <a:lnTo>
                      <a:pt x="135" y="2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4115" y="2148"/>
              <a:ext cx="334" cy="688"/>
            </a:xfrm>
            <a:custGeom>
              <a:avLst/>
              <a:gdLst>
                <a:gd name="T0" fmla="*/ 20 w 334"/>
                <a:gd name="T1" fmla="*/ 663 h 688"/>
                <a:gd name="T2" fmla="*/ 20 w 334"/>
                <a:gd name="T3" fmla="*/ 25 h 688"/>
                <a:gd name="T4" fmla="*/ 26 w 334"/>
                <a:gd name="T5" fmla="*/ 0 h 688"/>
                <a:gd name="T6" fmla="*/ 17 w 334"/>
                <a:gd name="T7" fmla="*/ 3 h 688"/>
                <a:gd name="T8" fmla="*/ 10 w 334"/>
                <a:gd name="T9" fmla="*/ 8 h 688"/>
                <a:gd name="T10" fmla="*/ 5 w 334"/>
                <a:gd name="T11" fmla="*/ 15 h 688"/>
                <a:gd name="T12" fmla="*/ 1 w 334"/>
                <a:gd name="T13" fmla="*/ 22 h 688"/>
                <a:gd name="T14" fmla="*/ 0 w 334"/>
                <a:gd name="T15" fmla="*/ 31 h 688"/>
                <a:gd name="T16" fmla="*/ 0 w 334"/>
                <a:gd name="T17" fmla="*/ 657 h 688"/>
                <a:gd name="T18" fmla="*/ 0 w 334"/>
                <a:gd name="T19" fmla="*/ 662 h 688"/>
                <a:gd name="T20" fmla="*/ 3 w 334"/>
                <a:gd name="T21" fmla="*/ 671 h 688"/>
                <a:gd name="T22" fmla="*/ 8 w 334"/>
                <a:gd name="T23" fmla="*/ 678 h 688"/>
                <a:gd name="T24" fmla="*/ 14 w 334"/>
                <a:gd name="T25" fmla="*/ 683 h 688"/>
                <a:gd name="T26" fmla="*/ 22 w 334"/>
                <a:gd name="T27" fmla="*/ 687 h 688"/>
                <a:gd name="T28" fmla="*/ 31 w 334"/>
                <a:gd name="T29" fmla="*/ 688 h 688"/>
                <a:gd name="T30" fmla="*/ 328 w 334"/>
                <a:gd name="T31" fmla="*/ 688 h 688"/>
                <a:gd name="T32" fmla="*/ 333 w 334"/>
                <a:gd name="T33" fmla="*/ 688 h 688"/>
                <a:gd name="T34" fmla="*/ 334 w 334"/>
                <a:gd name="T35" fmla="*/ 668 h 688"/>
                <a:gd name="T36" fmla="*/ 26 w 334"/>
                <a:gd name="T37" fmla="*/ 668 h 688"/>
                <a:gd name="T38" fmla="*/ 20 w 334"/>
                <a:gd name="T39" fmla="*/ 663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4" h="688">
                  <a:moveTo>
                    <a:pt x="20" y="663"/>
                  </a:moveTo>
                  <a:lnTo>
                    <a:pt x="20" y="25"/>
                  </a:lnTo>
                  <a:lnTo>
                    <a:pt x="26" y="0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5" y="15"/>
                  </a:lnTo>
                  <a:lnTo>
                    <a:pt x="1" y="22"/>
                  </a:lnTo>
                  <a:lnTo>
                    <a:pt x="0" y="31"/>
                  </a:lnTo>
                  <a:lnTo>
                    <a:pt x="0" y="657"/>
                  </a:lnTo>
                  <a:lnTo>
                    <a:pt x="0" y="662"/>
                  </a:lnTo>
                  <a:lnTo>
                    <a:pt x="3" y="671"/>
                  </a:lnTo>
                  <a:lnTo>
                    <a:pt x="8" y="678"/>
                  </a:lnTo>
                  <a:lnTo>
                    <a:pt x="14" y="683"/>
                  </a:lnTo>
                  <a:lnTo>
                    <a:pt x="22" y="687"/>
                  </a:lnTo>
                  <a:lnTo>
                    <a:pt x="31" y="688"/>
                  </a:lnTo>
                  <a:lnTo>
                    <a:pt x="328" y="688"/>
                  </a:lnTo>
                  <a:lnTo>
                    <a:pt x="333" y="688"/>
                  </a:lnTo>
                  <a:lnTo>
                    <a:pt x="334" y="668"/>
                  </a:lnTo>
                  <a:lnTo>
                    <a:pt x="26" y="668"/>
                  </a:lnTo>
                  <a:lnTo>
                    <a:pt x="20" y="663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4136" y="2148"/>
              <a:ext cx="338" cy="688"/>
            </a:xfrm>
            <a:custGeom>
              <a:avLst/>
              <a:gdLst>
                <a:gd name="T0" fmla="*/ 318 w 338"/>
                <a:gd name="T1" fmla="*/ 25 h 688"/>
                <a:gd name="T2" fmla="*/ 318 w 338"/>
                <a:gd name="T3" fmla="*/ 663 h 688"/>
                <a:gd name="T4" fmla="*/ 313 w 338"/>
                <a:gd name="T5" fmla="*/ 668 h 688"/>
                <a:gd name="T6" fmla="*/ 312 w 338"/>
                <a:gd name="T7" fmla="*/ 688 h 688"/>
                <a:gd name="T8" fmla="*/ 320 w 338"/>
                <a:gd name="T9" fmla="*/ 685 h 688"/>
                <a:gd name="T10" fmla="*/ 328 w 338"/>
                <a:gd name="T11" fmla="*/ 680 h 688"/>
                <a:gd name="T12" fmla="*/ 333 w 338"/>
                <a:gd name="T13" fmla="*/ 674 h 688"/>
                <a:gd name="T14" fmla="*/ 337 w 338"/>
                <a:gd name="T15" fmla="*/ 666 h 688"/>
                <a:gd name="T16" fmla="*/ 338 w 338"/>
                <a:gd name="T17" fmla="*/ 657 h 688"/>
                <a:gd name="T18" fmla="*/ 338 w 338"/>
                <a:gd name="T19" fmla="*/ 31 h 688"/>
                <a:gd name="T20" fmla="*/ 338 w 338"/>
                <a:gd name="T21" fmla="*/ 26 h 688"/>
                <a:gd name="T22" fmla="*/ 335 w 338"/>
                <a:gd name="T23" fmla="*/ 18 h 688"/>
                <a:gd name="T24" fmla="*/ 331 w 338"/>
                <a:gd name="T25" fmla="*/ 11 h 688"/>
                <a:gd name="T26" fmla="*/ 324 w 338"/>
                <a:gd name="T27" fmla="*/ 5 h 688"/>
                <a:gd name="T28" fmla="*/ 316 w 338"/>
                <a:gd name="T29" fmla="*/ 1 h 688"/>
                <a:gd name="T30" fmla="*/ 307 w 338"/>
                <a:gd name="T31" fmla="*/ 0 h 688"/>
                <a:gd name="T32" fmla="*/ 10 w 338"/>
                <a:gd name="T33" fmla="*/ 0 h 688"/>
                <a:gd name="T34" fmla="*/ 5 w 338"/>
                <a:gd name="T35" fmla="*/ 0 h 688"/>
                <a:gd name="T36" fmla="*/ 0 w 338"/>
                <a:gd name="T37" fmla="*/ 25 h 688"/>
                <a:gd name="T38" fmla="*/ 5 w 338"/>
                <a:gd name="T39" fmla="*/ 21 h 688"/>
                <a:gd name="T40" fmla="*/ 313 w 338"/>
                <a:gd name="T41" fmla="*/ 21 h 688"/>
                <a:gd name="T42" fmla="*/ 318 w 338"/>
                <a:gd name="T43" fmla="*/ 25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8" h="688">
                  <a:moveTo>
                    <a:pt x="318" y="25"/>
                  </a:moveTo>
                  <a:lnTo>
                    <a:pt x="318" y="663"/>
                  </a:lnTo>
                  <a:lnTo>
                    <a:pt x="313" y="668"/>
                  </a:lnTo>
                  <a:lnTo>
                    <a:pt x="312" y="688"/>
                  </a:lnTo>
                  <a:lnTo>
                    <a:pt x="320" y="685"/>
                  </a:lnTo>
                  <a:lnTo>
                    <a:pt x="328" y="680"/>
                  </a:lnTo>
                  <a:lnTo>
                    <a:pt x="333" y="674"/>
                  </a:lnTo>
                  <a:lnTo>
                    <a:pt x="337" y="666"/>
                  </a:lnTo>
                  <a:lnTo>
                    <a:pt x="338" y="657"/>
                  </a:lnTo>
                  <a:lnTo>
                    <a:pt x="338" y="31"/>
                  </a:lnTo>
                  <a:lnTo>
                    <a:pt x="338" y="26"/>
                  </a:lnTo>
                  <a:lnTo>
                    <a:pt x="335" y="18"/>
                  </a:lnTo>
                  <a:lnTo>
                    <a:pt x="331" y="11"/>
                  </a:lnTo>
                  <a:lnTo>
                    <a:pt x="324" y="5"/>
                  </a:lnTo>
                  <a:lnTo>
                    <a:pt x="316" y="1"/>
                  </a:lnTo>
                  <a:lnTo>
                    <a:pt x="307" y="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0" y="25"/>
                  </a:lnTo>
                  <a:lnTo>
                    <a:pt x="5" y="21"/>
                  </a:lnTo>
                  <a:lnTo>
                    <a:pt x="313" y="21"/>
                  </a:lnTo>
                  <a:lnTo>
                    <a:pt x="318" y="25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9" name="Group 24"/>
            <p:cNvGrpSpPr>
              <a:grpSpLocks/>
            </p:cNvGrpSpPr>
            <p:nvPr/>
          </p:nvGrpSpPr>
          <p:grpSpPr bwMode="auto">
            <a:xfrm>
              <a:off x="4153" y="2249"/>
              <a:ext cx="284" cy="481"/>
              <a:chOff x="4153" y="2249"/>
              <a:chExt cx="284" cy="481"/>
            </a:xfrm>
          </p:grpSpPr>
          <p:sp>
            <p:nvSpPr>
              <p:cNvPr id="3545" name="Freeform 22"/>
              <p:cNvSpPr>
                <a:spLocks/>
              </p:cNvSpPr>
              <p:nvPr/>
            </p:nvSpPr>
            <p:spPr bwMode="auto">
              <a:xfrm>
                <a:off x="4153" y="2249"/>
                <a:ext cx="284" cy="481"/>
              </a:xfrm>
              <a:custGeom>
                <a:avLst/>
                <a:gdLst>
                  <a:gd name="T0" fmla="*/ 0 w 284"/>
                  <a:gd name="T1" fmla="*/ 481 h 481"/>
                  <a:gd name="T2" fmla="*/ 21 w 284"/>
                  <a:gd name="T3" fmla="*/ 461 h 481"/>
                  <a:gd name="T4" fmla="*/ 21 w 284"/>
                  <a:gd name="T5" fmla="*/ 20 h 481"/>
                  <a:gd name="T6" fmla="*/ 263 w 284"/>
                  <a:gd name="T7" fmla="*/ 20 h 481"/>
                  <a:gd name="T8" fmla="*/ 263 w 284"/>
                  <a:gd name="T9" fmla="*/ 461 h 481"/>
                  <a:gd name="T10" fmla="*/ 21 w 284"/>
                  <a:gd name="T11" fmla="*/ 461 h 481"/>
                  <a:gd name="T12" fmla="*/ 284 w 284"/>
                  <a:gd name="T13" fmla="*/ 481 h 481"/>
                  <a:gd name="T14" fmla="*/ 284 w 284"/>
                  <a:gd name="T15" fmla="*/ 0 h 481"/>
                  <a:gd name="T16" fmla="*/ 0 w 284"/>
                  <a:gd name="T17" fmla="*/ 0 h 481"/>
                  <a:gd name="T18" fmla="*/ 0 w 284"/>
                  <a:gd name="T1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4" h="481">
                    <a:moveTo>
                      <a:pt x="0" y="481"/>
                    </a:moveTo>
                    <a:lnTo>
                      <a:pt x="21" y="461"/>
                    </a:lnTo>
                    <a:lnTo>
                      <a:pt x="21" y="20"/>
                    </a:lnTo>
                    <a:lnTo>
                      <a:pt x="263" y="20"/>
                    </a:lnTo>
                    <a:lnTo>
                      <a:pt x="263" y="461"/>
                    </a:lnTo>
                    <a:lnTo>
                      <a:pt x="21" y="461"/>
                    </a:lnTo>
                    <a:lnTo>
                      <a:pt x="284" y="481"/>
                    </a:lnTo>
                    <a:lnTo>
                      <a:pt x="284" y="0"/>
                    </a:lnTo>
                    <a:lnTo>
                      <a:pt x="0" y="0"/>
                    </a:lnTo>
                    <a:lnTo>
                      <a:pt x="0" y="481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46" name="Freeform 23"/>
              <p:cNvSpPr>
                <a:spLocks/>
              </p:cNvSpPr>
              <p:nvPr/>
            </p:nvSpPr>
            <p:spPr bwMode="auto">
              <a:xfrm>
                <a:off x="4153" y="2710"/>
                <a:ext cx="284" cy="20"/>
              </a:xfrm>
              <a:custGeom>
                <a:avLst/>
                <a:gdLst>
                  <a:gd name="T0" fmla="*/ 21 w 284"/>
                  <a:gd name="T1" fmla="*/ 0 h 20"/>
                  <a:gd name="T2" fmla="*/ 0 w 284"/>
                  <a:gd name="T3" fmla="*/ 20 h 20"/>
                  <a:gd name="T4" fmla="*/ 284 w 284"/>
                  <a:gd name="T5" fmla="*/ 20 h 20"/>
                  <a:gd name="T6" fmla="*/ 21 w 284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4" h="20">
                    <a:moveTo>
                      <a:pt x="21" y="0"/>
                    </a:moveTo>
                    <a:lnTo>
                      <a:pt x="0" y="20"/>
                    </a:lnTo>
                    <a:lnTo>
                      <a:pt x="284" y="2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20" name="Group 27"/>
            <p:cNvGrpSpPr>
              <a:grpSpLocks/>
            </p:cNvGrpSpPr>
            <p:nvPr/>
          </p:nvGrpSpPr>
          <p:grpSpPr bwMode="auto">
            <a:xfrm>
              <a:off x="4190" y="2294"/>
              <a:ext cx="209" cy="162"/>
              <a:chOff x="4190" y="2294"/>
              <a:chExt cx="209" cy="162"/>
            </a:xfrm>
          </p:grpSpPr>
          <p:sp>
            <p:nvSpPr>
              <p:cNvPr id="3543" name="Freeform 25"/>
              <p:cNvSpPr>
                <a:spLocks/>
              </p:cNvSpPr>
              <p:nvPr/>
            </p:nvSpPr>
            <p:spPr bwMode="auto">
              <a:xfrm>
                <a:off x="4190" y="2294"/>
                <a:ext cx="209" cy="162"/>
              </a:xfrm>
              <a:custGeom>
                <a:avLst/>
                <a:gdLst>
                  <a:gd name="T0" fmla="*/ 0 w 209"/>
                  <a:gd name="T1" fmla="*/ 162 h 162"/>
                  <a:gd name="T2" fmla="*/ 21 w 209"/>
                  <a:gd name="T3" fmla="*/ 141 h 162"/>
                  <a:gd name="T4" fmla="*/ 21 w 209"/>
                  <a:gd name="T5" fmla="*/ 21 h 162"/>
                  <a:gd name="T6" fmla="*/ 188 w 209"/>
                  <a:gd name="T7" fmla="*/ 21 h 162"/>
                  <a:gd name="T8" fmla="*/ 188 w 209"/>
                  <a:gd name="T9" fmla="*/ 141 h 162"/>
                  <a:gd name="T10" fmla="*/ 21 w 209"/>
                  <a:gd name="T11" fmla="*/ 141 h 162"/>
                  <a:gd name="T12" fmla="*/ 209 w 209"/>
                  <a:gd name="T13" fmla="*/ 162 h 162"/>
                  <a:gd name="T14" fmla="*/ 209 w 209"/>
                  <a:gd name="T15" fmla="*/ 0 h 162"/>
                  <a:gd name="T16" fmla="*/ 0 w 209"/>
                  <a:gd name="T17" fmla="*/ 0 h 162"/>
                  <a:gd name="T18" fmla="*/ 0 w 209"/>
                  <a:gd name="T1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162">
                    <a:moveTo>
                      <a:pt x="0" y="162"/>
                    </a:moveTo>
                    <a:lnTo>
                      <a:pt x="21" y="141"/>
                    </a:lnTo>
                    <a:lnTo>
                      <a:pt x="21" y="21"/>
                    </a:lnTo>
                    <a:lnTo>
                      <a:pt x="188" y="21"/>
                    </a:lnTo>
                    <a:lnTo>
                      <a:pt x="188" y="141"/>
                    </a:lnTo>
                    <a:lnTo>
                      <a:pt x="21" y="141"/>
                    </a:lnTo>
                    <a:lnTo>
                      <a:pt x="209" y="162"/>
                    </a:lnTo>
                    <a:lnTo>
                      <a:pt x="209" y="0"/>
                    </a:lnTo>
                    <a:lnTo>
                      <a:pt x="0" y="0"/>
                    </a:lnTo>
                    <a:lnTo>
                      <a:pt x="0" y="162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44" name="Freeform 26"/>
              <p:cNvSpPr>
                <a:spLocks/>
              </p:cNvSpPr>
              <p:nvPr/>
            </p:nvSpPr>
            <p:spPr bwMode="auto">
              <a:xfrm>
                <a:off x="4190" y="2435"/>
                <a:ext cx="209" cy="21"/>
              </a:xfrm>
              <a:custGeom>
                <a:avLst/>
                <a:gdLst>
                  <a:gd name="T0" fmla="*/ 21 w 209"/>
                  <a:gd name="T1" fmla="*/ 0 h 21"/>
                  <a:gd name="T2" fmla="*/ 0 w 209"/>
                  <a:gd name="T3" fmla="*/ 21 h 21"/>
                  <a:gd name="T4" fmla="*/ 209 w 209"/>
                  <a:gd name="T5" fmla="*/ 21 h 21"/>
                  <a:gd name="T6" fmla="*/ 21 w 209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21">
                    <a:moveTo>
                      <a:pt x="21" y="0"/>
                    </a:moveTo>
                    <a:lnTo>
                      <a:pt x="0" y="21"/>
                    </a:lnTo>
                    <a:lnTo>
                      <a:pt x="209" y="2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21" name="Line 28"/>
            <p:cNvSpPr>
              <a:spLocks noChangeShapeType="1"/>
            </p:cNvSpPr>
            <p:nvPr/>
          </p:nvSpPr>
          <p:spPr bwMode="auto">
            <a:xfrm>
              <a:off x="4285" y="2771"/>
              <a:ext cx="20" cy="0"/>
            </a:xfrm>
            <a:prstGeom prst="line">
              <a:avLst/>
            </a:prstGeom>
            <a:noFill/>
            <a:ln w="22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" name="Line 29"/>
            <p:cNvSpPr>
              <a:spLocks noChangeShapeType="1"/>
            </p:cNvSpPr>
            <p:nvPr/>
          </p:nvSpPr>
          <p:spPr bwMode="auto">
            <a:xfrm>
              <a:off x="4239" y="2206"/>
              <a:ext cx="112" cy="0"/>
            </a:xfrm>
            <a:prstGeom prst="line">
              <a:avLst/>
            </a:prstGeom>
            <a:noFill/>
            <a:ln w="21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3" name="Line 30"/>
            <p:cNvSpPr>
              <a:spLocks noChangeShapeType="1"/>
            </p:cNvSpPr>
            <p:nvPr/>
          </p:nvSpPr>
          <p:spPr bwMode="auto">
            <a:xfrm>
              <a:off x="4190" y="2616"/>
              <a:ext cx="209" cy="0"/>
            </a:xfrm>
            <a:prstGeom prst="line">
              <a:avLst/>
            </a:prstGeom>
            <a:noFill/>
            <a:ln w="22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4" name="Line 31"/>
            <p:cNvSpPr>
              <a:spLocks noChangeShapeType="1"/>
            </p:cNvSpPr>
            <p:nvPr/>
          </p:nvSpPr>
          <p:spPr bwMode="auto">
            <a:xfrm>
              <a:off x="4190" y="2579"/>
              <a:ext cx="209" cy="0"/>
            </a:xfrm>
            <a:prstGeom prst="line">
              <a:avLst/>
            </a:prstGeom>
            <a:noFill/>
            <a:ln w="21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" name="Line 32"/>
            <p:cNvSpPr>
              <a:spLocks noChangeShapeType="1"/>
            </p:cNvSpPr>
            <p:nvPr/>
          </p:nvSpPr>
          <p:spPr bwMode="auto">
            <a:xfrm>
              <a:off x="4190" y="2541"/>
              <a:ext cx="209" cy="0"/>
            </a:xfrm>
            <a:prstGeom prst="line">
              <a:avLst/>
            </a:prstGeom>
            <a:noFill/>
            <a:ln w="21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" name="Line 33"/>
            <p:cNvSpPr>
              <a:spLocks noChangeShapeType="1"/>
            </p:cNvSpPr>
            <p:nvPr/>
          </p:nvSpPr>
          <p:spPr bwMode="auto">
            <a:xfrm>
              <a:off x="4190" y="2502"/>
              <a:ext cx="209" cy="0"/>
            </a:xfrm>
            <a:prstGeom prst="line">
              <a:avLst/>
            </a:prstGeom>
            <a:noFill/>
            <a:ln w="21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27" name="Group 36"/>
            <p:cNvGrpSpPr>
              <a:grpSpLocks/>
            </p:cNvGrpSpPr>
            <p:nvPr/>
          </p:nvGrpSpPr>
          <p:grpSpPr bwMode="auto">
            <a:xfrm>
              <a:off x="1021" y="2167"/>
              <a:ext cx="141" cy="153"/>
              <a:chOff x="1021" y="2167"/>
              <a:chExt cx="141" cy="153"/>
            </a:xfrm>
          </p:grpSpPr>
          <p:sp>
            <p:nvSpPr>
              <p:cNvPr id="3541" name="Freeform 34"/>
              <p:cNvSpPr>
                <a:spLocks/>
              </p:cNvSpPr>
              <p:nvPr/>
            </p:nvSpPr>
            <p:spPr bwMode="auto">
              <a:xfrm>
                <a:off x="1021" y="2167"/>
                <a:ext cx="141" cy="153"/>
              </a:xfrm>
              <a:custGeom>
                <a:avLst/>
                <a:gdLst>
                  <a:gd name="T0" fmla="*/ 66 w 141"/>
                  <a:gd name="T1" fmla="*/ 107 h 153"/>
                  <a:gd name="T2" fmla="*/ 86 w 141"/>
                  <a:gd name="T3" fmla="*/ 83 h 153"/>
                  <a:gd name="T4" fmla="*/ 124 w 141"/>
                  <a:gd name="T5" fmla="*/ 130 h 153"/>
                  <a:gd name="T6" fmla="*/ 141 w 141"/>
                  <a:gd name="T7" fmla="*/ 111 h 153"/>
                  <a:gd name="T8" fmla="*/ 112 w 141"/>
                  <a:gd name="T9" fmla="*/ 53 h 153"/>
                  <a:gd name="T10" fmla="*/ 134 w 141"/>
                  <a:gd name="T11" fmla="*/ 28 h 153"/>
                  <a:gd name="T12" fmla="*/ 132 w 141"/>
                  <a:gd name="T13" fmla="*/ 15 h 153"/>
                  <a:gd name="T14" fmla="*/ 132 w 141"/>
                  <a:gd name="T15" fmla="*/ 17 h 153"/>
                  <a:gd name="T16" fmla="*/ 131 w 141"/>
                  <a:gd name="T17" fmla="*/ 17 h 153"/>
                  <a:gd name="T18" fmla="*/ 130 w 141"/>
                  <a:gd name="T19" fmla="*/ 20 h 153"/>
                  <a:gd name="T20" fmla="*/ 128 w 141"/>
                  <a:gd name="T21" fmla="*/ 23 h 153"/>
                  <a:gd name="T22" fmla="*/ 102 w 141"/>
                  <a:gd name="T23" fmla="*/ 53 h 153"/>
                  <a:gd name="T24" fmla="*/ 132 w 141"/>
                  <a:gd name="T25" fmla="*/ 110 h 153"/>
                  <a:gd name="T26" fmla="*/ 125 w 141"/>
                  <a:gd name="T27" fmla="*/ 118 h 153"/>
                  <a:gd name="T28" fmla="*/ 86 w 141"/>
                  <a:gd name="T29" fmla="*/ 71 h 153"/>
                  <a:gd name="T30" fmla="*/ 58 w 141"/>
                  <a:gd name="T31" fmla="*/ 104 h 153"/>
                  <a:gd name="T32" fmla="*/ 59 w 141"/>
                  <a:gd name="T33" fmla="*/ 133 h 153"/>
                  <a:gd name="T34" fmla="*/ 56 w 141"/>
                  <a:gd name="T35" fmla="*/ 136 h 153"/>
                  <a:gd name="T36" fmla="*/ 47 w 141"/>
                  <a:gd name="T37" fmla="*/ 106 h 153"/>
                  <a:gd name="T38" fmla="*/ 15 w 141"/>
                  <a:gd name="T39" fmla="*/ 101 h 153"/>
                  <a:gd name="T40" fmla="*/ 18 w 141"/>
                  <a:gd name="T41" fmla="*/ 98 h 153"/>
                  <a:gd name="T42" fmla="*/ 47 w 141"/>
                  <a:gd name="T43" fmla="*/ 95 h 153"/>
                  <a:gd name="T44" fmla="*/ 76 w 141"/>
                  <a:gd name="T45" fmla="*/ 62 h 153"/>
                  <a:gd name="T46" fmla="*/ 24 w 141"/>
                  <a:gd name="T47" fmla="*/ 32 h 153"/>
                  <a:gd name="T48" fmla="*/ 31 w 141"/>
                  <a:gd name="T49" fmla="*/ 23 h 153"/>
                  <a:gd name="T50" fmla="*/ 91 w 141"/>
                  <a:gd name="T51" fmla="*/ 44 h 153"/>
                  <a:gd name="T52" fmla="*/ 117 w 141"/>
                  <a:gd name="T53" fmla="*/ 14 h 153"/>
                  <a:gd name="T54" fmla="*/ 123 w 141"/>
                  <a:gd name="T55" fmla="*/ 6 h 153"/>
                  <a:gd name="T56" fmla="*/ 126 w 141"/>
                  <a:gd name="T57" fmla="*/ 8 h 153"/>
                  <a:gd name="T58" fmla="*/ 128 w 141"/>
                  <a:gd name="T59" fmla="*/ 8 h 153"/>
                  <a:gd name="T60" fmla="*/ 130 w 141"/>
                  <a:gd name="T61" fmla="*/ 1 h 153"/>
                  <a:gd name="T62" fmla="*/ 126 w 141"/>
                  <a:gd name="T63" fmla="*/ 0 h 153"/>
                  <a:gd name="T64" fmla="*/ 119 w 141"/>
                  <a:gd name="T65" fmla="*/ 2 h 153"/>
                  <a:gd name="T66" fmla="*/ 111 w 141"/>
                  <a:gd name="T67" fmla="*/ 9 h 153"/>
                  <a:gd name="T68" fmla="*/ 89 w 141"/>
                  <a:gd name="T69" fmla="*/ 34 h 153"/>
                  <a:gd name="T70" fmla="*/ 28 w 141"/>
                  <a:gd name="T71" fmla="*/ 14 h 153"/>
                  <a:gd name="T72" fmla="*/ 12 w 141"/>
                  <a:gd name="T73" fmla="*/ 34 h 153"/>
                  <a:gd name="T74" fmla="*/ 63 w 141"/>
                  <a:gd name="T75" fmla="*/ 64 h 153"/>
                  <a:gd name="T76" fmla="*/ 43 w 141"/>
                  <a:gd name="T77" fmla="*/ 88 h 153"/>
                  <a:gd name="T78" fmla="*/ 14 w 141"/>
                  <a:gd name="T79" fmla="*/ 90 h 153"/>
                  <a:gd name="T80" fmla="*/ 0 w 141"/>
                  <a:gd name="T81" fmla="*/ 107 h 153"/>
                  <a:gd name="T82" fmla="*/ 41 w 141"/>
                  <a:gd name="T83" fmla="*/ 113 h 153"/>
                  <a:gd name="T84" fmla="*/ 52 w 141"/>
                  <a:gd name="T85" fmla="*/ 153 h 153"/>
                  <a:gd name="T86" fmla="*/ 67 w 141"/>
                  <a:gd name="T87" fmla="*/ 136 h 153"/>
                  <a:gd name="T88" fmla="*/ 66 w 141"/>
                  <a:gd name="T89" fmla="*/ 10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1" h="153">
                    <a:moveTo>
                      <a:pt x="66" y="107"/>
                    </a:moveTo>
                    <a:lnTo>
                      <a:pt x="86" y="83"/>
                    </a:lnTo>
                    <a:lnTo>
                      <a:pt x="124" y="130"/>
                    </a:lnTo>
                    <a:lnTo>
                      <a:pt x="141" y="111"/>
                    </a:lnTo>
                    <a:lnTo>
                      <a:pt x="112" y="53"/>
                    </a:lnTo>
                    <a:lnTo>
                      <a:pt x="134" y="28"/>
                    </a:lnTo>
                    <a:lnTo>
                      <a:pt x="132" y="15"/>
                    </a:lnTo>
                    <a:lnTo>
                      <a:pt x="132" y="17"/>
                    </a:lnTo>
                    <a:lnTo>
                      <a:pt x="131" y="17"/>
                    </a:lnTo>
                    <a:lnTo>
                      <a:pt x="130" y="20"/>
                    </a:lnTo>
                    <a:lnTo>
                      <a:pt x="128" y="23"/>
                    </a:lnTo>
                    <a:lnTo>
                      <a:pt x="102" y="53"/>
                    </a:lnTo>
                    <a:lnTo>
                      <a:pt x="132" y="110"/>
                    </a:lnTo>
                    <a:lnTo>
                      <a:pt x="125" y="118"/>
                    </a:lnTo>
                    <a:lnTo>
                      <a:pt x="86" y="71"/>
                    </a:lnTo>
                    <a:lnTo>
                      <a:pt x="58" y="104"/>
                    </a:lnTo>
                    <a:lnTo>
                      <a:pt x="59" y="133"/>
                    </a:lnTo>
                    <a:lnTo>
                      <a:pt x="56" y="136"/>
                    </a:lnTo>
                    <a:lnTo>
                      <a:pt x="47" y="106"/>
                    </a:lnTo>
                    <a:lnTo>
                      <a:pt x="15" y="101"/>
                    </a:lnTo>
                    <a:lnTo>
                      <a:pt x="18" y="98"/>
                    </a:lnTo>
                    <a:lnTo>
                      <a:pt x="47" y="95"/>
                    </a:lnTo>
                    <a:lnTo>
                      <a:pt x="76" y="62"/>
                    </a:lnTo>
                    <a:lnTo>
                      <a:pt x="24" y="32"/>
                    </a:lnTo>
                    <a:lnTo>
                      <a:pt x="31" y="23"/>
                    </a:lnTo>
                    <a:lnTo>
                      <a:pt x="91" y="44"/>
                    </a:lnTo>
                    <a:lnTo>
                      <a:pt x="117" y="14"/>
                    </a:lnTo>
                    <a:lnTo>
                      <a:pt x="123" y="6"/>
                    </a:lnTo>
                    <a:lnTo>
                      <a:pt x="126" y="8"/>
                    </a:lnTo>
                    <a:lnTo>
                      <a:pt x="128" y="8"/>
                    </a:lnTo>
                    <a:lnTo>
                      <a:pt x="130" y="1"/>
                    </a:lnTo>
                    <a:lnTo>
                      <a:pt x="126" y="0"/>
                    </a:lnTo>
                    <a:lnTo>
                      <a:pt x="119" y="2"/>
                    </a:lnTo>
                    <a:lnTo>
                      <a:pt x="111" y="9"/>
                    </a:lnTo>
                    <a:lnTo>
                      <a:pt x="89" y="34"/>
                    </a:lnTo>
                    <a:lnTo>
                      <a:pt x="28" y="14"/>
                    </a:lnTo>
                    <a:lnTo>
                      <a:pt x="12" y="34"/>
                    </a:lnTo>
                    <a:lnTo>
                      <a:pt x="63" y="64"/>
                    </a:lnTo>
                    <a:lnTo>
                      <a:pt x="43" y="88"/>
                    </a:lnTo>
                    <a:lnTo>
                      <a:pt x="14" y="90"/>
                    </a:lnTo>
                    <a:lnTo>
                      <a:pt x="0" y="107"/>
                    </a:lnTo>
                    <a:lnTo>
                      <a:pt x="41" y="113"/>
                    </a:lnTo>
                    <a:lnTo>
                      <a:pt x="52" y="153"/>
                    </a:lnTo>
                    <a:lnTo>
                      <a:pt x="67" y="136"/>
                    </a:lnTo>
                    <a:lnTo>
                      <a:pt x="66" y="107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42" name="Freeform 35"/>
              <p:cNvSpPr>
                <a:spLocks/>
              </p:cNvSpPr>
              <p:nvPr/>
            </p:nvSpPr>
            <p:spPr bwMode="auto">
              <a:xfrm>
                <a:off x="1149" y="2168"/>
                <a:ext cx="13" cy="27"/>
              </a:xfrm>
              <a:custGeom>
                <a:avLst/>
                <a:gdLst>
                  <a:gd name="T0" fmla="*/ 13 w 13"/>
                  <a:gd name="T1" fmla="*/ 14 h 27"/>
                  <a:gd name="T2" fmla="*/ 12 w 13"/>
                  <a:gd name="T3" fmla="*/ 11 h 27"/>
                  <a:gd name="T4" fmla="*/ 11 w 13"/>
                  <a:gd name="T5" fmla="*/ 7 h 27"/>
                  <a:gd name="T6" fmla="*/ 9 w 13"/>
                  <a:gd name="T7" fmla="*/ 4 h 27"/>
                  <a:gd name="T8" fmla="*/ 6 w 13"/>
                  <a:gd name="T9" fmla="*/ 2 h 27"/>
                  <a:gd name="T10" fmla="*/ 2 w 13"/>
                  <a:gd name="T11" fmla="*/ 0 h 27"/>
                  <a:gd name="T12" fmla="*/ 0 w 13"/>
                  <a:gd name="T13" fmla="*/ 7 h 27"/>
                  <a:gd name="T14" fmla="*/ 2 w 13"/>
                  <a:gd name="T15" fmla="*/ 8 h 27"/>
                  <a:gd name="T16" fmla="*/ 3 w 13"/>
                  <a:gd name="T17" fmla="*/ 10 h 27"/>
                  <a:gd name="T18" fmla="*/ 4 w 13"/>
                  <a:gd name="T19" fmla="*/ 11 h 27"/>
                  <a:gd name="T20" fmla="*/ 4 w 13"/>
                  <a:gd name="T21" fmla="*/ 13 h 27"/>
                  <a:gd name="T22" fmla="*/ 4 w 13"/>
                  <a:gd name="T23" fmla="*/ 14 h 27"/>
                  <a:gd name="T24" fmla="*/ 6 w 13"/>
                  <a:gd name="T25" fmla="*/ 27 h 27"/>
                  <a:gd name="T26" fmla="*/ 8 w 13"/>
                  <a:gd name="T27" fmla="*/ 24 h 27"/>
                  <a:gd name="T28" fmla="*/ 10 w 13"/>
                  <a:gd name="T29" fmla="*/ 21 h 27"/>
                  <a:gd name="T30" fmla="*/ 11 w 13"/>
                  <a:gd name="T31" fmla="*/ 19 h 27"/>
                  <a:gd name="T32" fmla="*/ 13 w 13"/>
                  <a:gd name="T33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27">
                    <a:moveTo>
                      <a:pt x="13" y="14"/>
                    </a:moveTo>
                    <a:lnTo>
                      <a:pt x="12" y="11"/>
                    </a:lnTo>
                    <a:lnTo>
                      <a:pt x="11" y="7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3" y="10"/>
                    </a:lnTo>
                    <a:lnTo>
                      <a:pt x="4" y="11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6" y="27"/>
                    </a:lnTo>
                    <a:lnTo>
                      <a:pt x="8" y="24"/>
                    </a:lnTo>
                    <a:lnTo>
                      <a:pt x="10" y="21"/>
                    </a:lnTo>
                    <a:lnTo>
                      <a:pt x="11" y="19"/>
                    </a:ln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28" name="Group 45"/>
            <p:cNvGrpSpPr>
              <a:grpSpLocks/>
            </p:cNvGrpSpPr>
            <p:nvPr/>
          </p:nvGrpSpPr>
          <p:grpSpPr bwMode="auto">
            <a:xfrm>
              <a:off x="803" y="2135"/>
              <a:ext cx="450" cy="513"/>
              <a:chOff x="803" y="2135"/>
              <a:chExt cx="450" cy="513"/>
            </a:xfrm>
          </p:grpSpPr>
          <p:sp>
            <p:nvSpPr>
              <p:cNvPr id="3533" name="Freeform 37"/>
              <p:cNvSpPr>
                <a:spLocks/>
              </p:cNvSpPr>
              <p:nvPr/>
            </p:nvSpPr>
            <p:spPr bwMode="auto">
              <a:xfrm>
                <a:off x="1084" y="2331"/>
                <a:ext cx="132" cy="23"/>
              </a:xfrm>
              <a:custGeom>
                <a:avLst/>
                <a:gdLst>
                  <a:gd name="T0" fmla="*/ 132 w 132"/>
                  <a:gd name="T1" fmla="*/ 0 h 23"/>
                  <a:gd name="T2" fmla="*/ 0 w 132"/>
                  <a:gd name="T3" fmla="*/ 0 h 23"/>
                  <a:gd name="T4" fmla="*/ 7 w 132"/>
                  <a:gd name="T5" fmla="*/ 14 h 23"/>
                  <a:gd name="T6" fmla="*/ 104 w 132"/>
                  <a:gd name="T7" fmla="*/ 14 h 23"/>
                  <a:gd name="T8" fmla="*/ 104 w 132"/>
                  <a:gd name="T9" fmla="*/ 15 h 23"/>
                  <a:gd name="T10" fmla="*/ 107 w 132"/>
                  <a:gd name="T11" fmla="*/ 23 h 23"/>
                  <a:gd name="T12" fmla="*/ 132 w 13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3">
                    <a:moveTo>
                      <a:pt x="132" y="0"/>
                    </a:moveTo>
                    <a:lnTo>
                      <a:pt x="0" y="0"/>
                    </a:lnTo>
                    <a:lnTo>
                      <a:pt x="7" y="14"/>
                    </a:lnTo>
                    <a:lnTo>
                      <a:pt x="104" y="14"/>
                    </a:lnTo>
                    <a:lnTo>
                      <a:pt x="104" y="15"/>
                    </a:lnTo>
                    <a:lnTo>
                      <a:pt x="107" y="23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34" name="Freeform 38"/>
              <p:cNvSpPr>
                <a:spLocks/>
              </p:cNvSpPr>
              <p:nvPr/>
            </p:nvSpPr>
            <p:spPr bwMode="auto">
              <a:xfrm>
                <a:off x="1147" y="2384"/>
                <a:ext cx="50" cy="193"/>
              </a:xfrm>
              <a:custGeom>
                <a:avLst/>
                <a:gdLst>
                  <a:gd name="T0" fmla="*/ 14 w 50"/>
                  <a:gd name="T1" fmla="*/ 3 h 193"/>
                  <a:gd name="T2" fmla="*/ 6 w 50"/>
                  <a:gd name="T3" fmla="*/ 8 h 193"/>
                  <a:gd name="T4" fmla="*/ 2 w 50"/>
                  <a:gd name="T5" fmla="*/ 15 h 193"/>
                  <a:gd name="T6" fmla="*/ 0 w 50"/>
                  <a:gd name="T7" fmla="*/ 24 h 193"/>
                  <a:gd name="T8" fmla="*/ 0 w 50"/>
                  <a:gd name="T9" fmla="*/ 170 h 193"/>
                  <a:gd name="T10" fmla="*/ 0 w 50"/>
                  <a:gd name="T11" fmla="*/ 171 h 193"/>
                  <a:gd name="T12" fmla="*/ 2 w 50"/>
                  <a:gd name="T13" fmla="*/ 180 h 193"/>
                  <a:gd name="T14" fmla="*/ 8 w 50"/>
                  <a:gd name="T15" fmla="*/ 187 h 193"/>
                  <a:gd name="T16" fmla="*/ 15 w 50"/>
                  <a:gd name="T17" fmla="*/ 191 h 193"/>
                  <a:gd name="T18" fmla="*/ 24 w 50"/>
                  <a:gd name="T19" fmla="*/ 193 h 193"/>
                  <a:gd name="T20" fmla="*/ 42 w 50"/>
                  <a:gd name="T21" fmla="*/ 193 h 193"/>
                  <a:gd name="T22" fmla="*/ 50 w 50"/>
                  <a:gd name="T23" fmla="*/ 191 h 193"/>
                  <a:gd name="T24" fmla="*/ 50 w 50"/>
                  <a:gd name="T25" fmla="*/ 170 h 193"/>
                  <a:gd name="T26" fmla="*/ 50 w 50"/>
                  <a:gd name="T27" fmla="*/ 174 h 193"/>
                  <a:gd name="T28" fmla="*/ 46 w 50"/>
                  <a:gd name="T29" fmla="*/ 178 h 193"/>
                  <a:gd name="T30" fmla="*/ 19 w 50"/>
                  <a:gd name="T31" fmla="*/ 178 h 193"/>
                  <a:gd name="T32" fmla="*/ 15 w 50"/>
                  <a:gd name="T33" fmla="*/ 174 h 193"/>
                  <a:gd name="T34" fmla="*/ 15 w 50"/>
                  <a:gd name="T35" fmla="*/ 19 h 193"/>
                  <a:gd name="T36" fmla="*/ 22 w 50"/>
                  <a:gd name="T37" fmla="*/ 0 h 193"/>
                  <a:gd name="T38" fmla="*/ 14 w 50"/>
                  <a:gd name="T39" fmla="*/ 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3">
                    <a:moveTo>
                      <a:pt x="14" y="3"/>
                    </a:moveTo>
                    <a:lnTo>
                      <a:pt x="6" y="8"/>
                    </a:lnTo>
                    <a:lnTo>
                      <a:pt x="2" y="15"/>
                    </a:lnTo>
                    <a:lnTo>
                      <a:pt x="0" y="24"/>
                    </a:lnTo>
                    <a:lnTo>
                      <a:pt x="0" y="170"/>
                    </a:lnTo>
                    <a:lnTo>
                      <a:pt x="0" y="171"/>
                    </a:lnTo>
                    <a:lnTo>
                      <a:pt x="2" y="180"/>
                    </a:lnTo>
                    <a:lnTo>
                      <a:pt x="8" y="187"/>
                    </a:lnTo>
                    <a:lnTo>
                      <a:pt x="15" y="191"/>
                    </a:lnTo>
                    <a:lnTo>
                      <a:pt x="24" y="193"/>
                    </a:lnTo>
                    <a:lnTo>
                      <a:pt x="42" y="193"/>
                    </a:lnTo>
                    <a:lnTo>
                      <a:pt x="50" y="191"/>
                    </a:lnTo>
                    <a:lnTo>
                      <a:pt x="50" y="170"/>
                    </a:lnTo>
                    <a:lnTo>
                      <a:pt x="50" y="174"/>
                    </a:lnTo>
                    <a:lnTo>
                      <a:pt x="46" y="178"/>
                    </a:lnTo>
                    <a:lnTo>
                      <a:pt x="19" y="178"/>
                    </a:lnTo>
                    <a:lnTo>
                      <a:pt x="15" y="174"/>
                    </a:lnTo>
                    <a:lnTo>
                      <a:pt x="15" y="19"/>
                    </a:lnTo>
                    <a:lnTo>
                      <a:pt x="22" y="0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35" name="Freeform 39"/>
              <p:cNvSpPr>
                <a:spLocks/>
              </p:cNvSpPr>
              <p:nvPr/>
            </p:nvSpPr>
            <p:spPr bwMode="auto">
              <a:xfrm>
                <a:off x="863" y="2255"/>
                <a:ext cx="29" cy="51"/>
              </a:xfrm>
              <a:custGeom>
                <a:avLst/>
                <a:gdLst>
                  <a:gd name="T0" fmla="*/ 0 w 29"/>
                  <a:gd name="T1" fmla="*/ 28 h 51"/>
                  <a:gd name="T2" fmla="*/ 2 w 29"/>
                  <a:gd name="T3" fmla="*/ 51 h 51"/>
                  <a:gd name="T4" fmla="*/ 7 w 29"/>
                  <a:gd name="T5" fmla="*/ 43 h 51"/>
                  <a:gd name="T6" fmla="*/ 12 w 29"/>
                  <a:gd name="T7" fmla="*/ 37 h 51"/>
                  <a:gd name="T8" fmla="*/ 17 w 29"/>
                  <a:gd name="T9" fmla="*/ 31 h 51"/>
                  <a:gd name="T10" fmla="*/ 23 w 29"/>
                  <a:gd name="T11" fmla="*/ 25 h 51"/>
                  <a:gd name="T12" fmla="*/ 29 w 29"/>
                  <a:gd name="T13" fmla="*/ 0 h 51"/>
                  <a:gd name="T14" fmla="*/ 23 w 29"/>
                  <a:gd name="T15" fmla="*/ 5 h 51"/>
                  <a:gd name="T16" fmla="*/ 17 w 29"/>
                  <a:gd name="T17" fmla="*/ 10 h 51"/>
                  <a:gd name="T18" fmla="*/ 11 w 29"/>
                  <a:gd name="T19" fmla="*/ 16 h 51"/>
                  <a:gd name="T20" fmla="*/ 5 w 29"/>
                  <a:gd name="T21" fmla="*/ 22 h 51"/>
                  <a:gd name="T22" fmla="*/ 0 w 29"/>
                  <a:gd name="T23" fmla="*/ 2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" h="51">
                    <a:moveTo>
                      <a:pt x="0" y="28"/>
                    </a:moveTo>
                    <a:lnTo>
                      <a:pt x="2" y="51"/>
                    </a:lnTo>
                    <a:lnTo>
                      <a:pt x="7" y="43"/>
                    </a:lnTo>
                    <a:lnTo>
                      <a:pt x="12" y="37"/>
                    </a:lnTo>
                    <a:lnTo>
                      <a:pt x="17" y="31"/>
                    </a:lnTo>
                    <a:lnTo>
                      <a:pt x="23" y="25"/>
                    </a:lnTo>
                    <a:lnTo>
                      <a:pt x="29" y="0"/>
                    </a:lnTo>
                    <a:lnTo>
                      <a:pt x="23" y="5"/>
                    </a:lnTo>
                    <a:lnTo>
                      <a:pt x="17" y="10"/>
                    </a:lnTo>
                    <a:lnTo>
                      <a:pt x="11" y="16"/>
                    </a:lnTo>
                    <a:lnTo>
                      <a:pt x="5" y="22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36" name="Freeform 40"/>
              <p:cNvSpPr>
                <a:spLocks/>
              </p:cNvSpPr>
              <p:nvPr/>
            </p:nvSpPr>
            <p:spPr bwMode="auto">
              <a:xfrm>
                <a:off x="817" y="2510"/>
                <a:ext cx="6" cy="42"/>
              </a:xfrm>
              <a:custGeom>
                <a:avLst/>
                <a:gdLst>
                  <a:gd name="T0" fmla="*/ 2 w 6"/>
                  <a:gd name="T1" fmla="*/ 9 h 42"/>
                  <a:gd name="T2" fmla="*/ 1 w 6"/>
                  <a:gd name="T3" fmla="*/ 0 h 42"/>
                  <a:gd name="T4" fmla="*/ 0 w 6"/>
                  <a:gd name="T5" fmla="*/ 36 h 42"/>
                  <a:gd name="T6" fmla="*/ 6 w 6"/>
                  <a:gd name="T7" fmla="*/ 42 h 42"/>
                  <a:gd name="T8" fmla="*/ 2 w 6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2">
                    <a:moveTo>
                      <a:pt x="2" y="9"/>
                    </a:moveTo>
                    <a:lnTo>
                      <a:pt x="1" y="0"/>
                    </a:lnTo>
                    <a:lnTo>
                      <a:pt x="0" y="36"/>
                    </a:lnTo>
                    <a:lnTo>
                      <a:pt x="6" y="42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37" name="Freeform 41"/>
              <p:cNvSpPr>
                <a:spLocks/>
              </p:cNvSpPr>
              <p:nvPr/>
            </p:nvSpPr>
            <p:spPr bwMode="auto">
              <a:xfrm>
                <a:off x="964" y="2607"/>
                <a:ext cx="57" cy="41"/>
              </a:xfrm>
              <a:custGeom>
                <a:avLst/>
                <a:gdLst>
                  <a:gd name="T0" fmla="*/ 57 w 57"/>
                  <a:gd name="T1" fmla="*/ 21 h 41"/>
                  <a:gd name="T2" fmla="*/ 56 w 57"/>
                  <a:gd name="T3" fmla="*/ 15 h 41"/>
                  <a:gd name="T4" fmla="*/ 52 w 57"/>
                  <a:gd name="T5" fmla="*/ 8 h 41"/>
                  <a:gd name="T6" fmla="*/ 45 w 57"/>
                  <a:gd name="T7" fmla="*/ 2 h 41"/>
                  <a:gd name="T8" fmla="*/ 37 w 57"/>
                  <a:gd name="T9" fmla="*/ 0 h 41"/>
                  <a:gd name="T10" fmla="*/ 3 w 57"/>
                  <a:gd name="T11" fmla="*/ 0 h 41"/>
                  <a:gd name="T12" fmla="*/ 0 w 57"/>
                  <a:gd name="T13" fmla="*/ 15 h 41"/>
                  <a:gd name="T14" fmla="*/ 39 w 57"/>
                  <a:gd name="T15" fmla="*/ 15 h 41"/>
                  <a:gd name="T16" fmla="*/ 42 w 57"/>
                  <a:gd name="T17" fmla="*/ 18 h 41"/>
                  <a:gd name="T18" fmla="*/ 42 w 57"/>
                  <a:gd name="T19" fmla="*/ 24 h 41"/>
                  <a:gd name="T20" fmla="*/ 42 w 57"/>
                  <a:gd name="T21" fmla="*/ 41 h 41"/>
                  <a:gd name="T22" fmla="*/ 50 w 57"/>
                  <a:gd name="T23" fmla="*/ 36 h 41"/>
                  <a:gd name="T24" fmla="*/ 55 w 57"/>
                  <a:gd name="T25" fmla="*/ 30 h 41"/>
                  <a:gd name="T26" fmla="*/ 57 w 57"/>
                  <a:gd name="T27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41">
                    <a:moveTo>
                      <a:pt x="57" y="21"/>
                    </a:moveTo>
                    <a:lnTo>
                      <a:pt x="56" y="15"/>
                    </a:lnTo>
                    <a:lnTo>
                      <a:pt x="52" y="8"/>
                    </a:lnTo>
                    <a:lnTo>
                      <a:pt x="45" y="2"/>
                    </a:lnTo>
                    <a:lnTo>
                      <a:pt x="37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39" y="15"/>
                    </a:lnTo>
                    <a:lnTo>
                      <a:pt x="42" y="18"/>
                    </a:lnTo>
                    <a:lnTo>
                      <a:pt x="42" y="24"/>
                    </a:lnTo>
                    <a:lnTo>
                      <a:pt x="42" y="41"/>
                    </a:lnTo>
                    <a:lnTo>
                      <a:pt x="50" y="36"/>
                    </a:lnTo>
                    <a:lnTo>
                      <a:pt x="55" y="30"/>
                    </a:lnTo>
                    <a:lnTo>
                      <a:pt x="57" y="21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38" name="Freeform 42"/>
              <p:cNvSpPr>
                <a:spLocks/>
              </p:cNvSpPr>
              <p:nvPr/>
            </p:nvSpPr>
            <p:spPr bwMode="auto">
              <a:xfrm>
                <a:off x="866" y="2562"/>
                <a:ext cx="23" cy="15"/>
              </a:xfrm>
              <a:custGeom>
                <a:avLst/>
                <a:gdLst>
                  <a:gd name="T0" fmla="*/ 0 w 23"/>
                  <a:gd name="T1" fmla="*/ 15 h 15"/>
                  <a:gd name="T2" fmla="*/ 19 w 23"/>
                  <a:gd name="T3" fmla="*/ 15 h 15"/>
                  <a:gd name="T4" fmla="*/ 20 w 23"/>
                  <a:gd name="T5" fmla="*/ 15 h 15"/>
                  <a:gd name="T6" fmla="*/ 23 w 23"/>
                  <a:gd name="T7" fmla="*/ 0 h 15"/>
                  <a:gd name="T8" fmla="*/ 1 w 23"/>
                  <a:gd name="T9" fmla="*/ 0 h 15"/>
                  <a:gd name="T10" fmla="*/ 0 w 23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5">
                    <a:moveTo>
                      <a:pt x="0" y="15"/>
                    </a:moveTo>
                    <a:lnTo>
                      <a:pt x="19" y="15"/>
                    </a:lnTo>
                    <a:lnTo>
                      <a:pt x="20" y="15"/>
                    </a:lnTo>
                    <a:lnTo>
                      <a:pt x="23" y="0"/>
                    </a:lnTo>
                    <a:lnTo>
                      <a:pt x="1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39" name="Freeform 43"/>
              <p:cNvSpPr>
                <a:spLocks/>
              </p:cNvSpPr>
              <p:nvPr/>
            </p:nvSpPr>
            <p:spPr bwMode="auto">
              <a:xfrm>
                <a:off x="1215" y="2532"/>
                <a:ext cx="22" cy="31"/>
              </a:xfrm>
              <a:custGeom>
                <a:avLst/>
                <a:gdLst>
                  <a:gd name="T0" fmla="*/ 22 w 22"/>
                  <a:gd name="T1" fmla="*/ 18 h 31"/>
                  <a:gd name="T2" fmla="*/ 16 w 22"/>
                  <a:gd name="T3" fmla="*/ 0 h 31"/>
                  <a:gd name="T4" fmla="*/ 11 w 22"/>
                  <a:gd name="T5" fmla="*/ 7 h 31"/>
                  <a:gd name="T6" fmla="*/ 4 w 22"/>
                  <a:gd name="T7" fmla="*/ 12 h 31"/>
                  <a:gd name="T8" fmla="*/ 0 w 22"/>
                  <a:gd name="T9" fmla="*/ 31 h 31"/>
                  <a:gd name="T10" fmla="*/ 8 w 22"/>
                  <a:gd name="T11" fmla="*/ 28 h 31"/>
                  <a:gd name="T12" fmla="*/ 15 w 22"/>
                  <a:gd name="T13" fmla="*/ 23 h 31"/>
                  <a:gd name="T14" fmla="*/ 22 w 22"/>
                  <a:gd name="T15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1">
                    <a:moveTo>
                      <a:pt x="22" y="18"/>
                    </a:moveTo>
                    <a:lnTo>
                      <a:pt x="16" y="0"/>
                    </a:lnTo>
                    <a:lnTo>
                      <a:pt x="11" y="7"/>
                    </a:lnTo>
                    <a:lnTo>
                      <a:pt x="4" y="12"/>
                    </a:lnTo>
                    <a:lnTo>
                      <a:pt x="0" y="31"/>
                    </a:lnTo>
                    <a:lnTo>
                      <a:pt x="8" y="28"/>
                    </a:lnTo>
                    <a:lnTo>
                      <a:pt x="15" y="23"/>
                    </a:lnTo>
                    <a:lnTo>
                      <a:pt x="22" y="18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40" name="Freeform 44"/>
              <p:cNvSpPr>
                <a:spLocks/>
              </p:cNvSpPr>
              <p:nvPr/>
            </p:nvSpPr>
            <p:spPr bwMode="auto">
              <a:xfrm>
                <a:off x="803" y="2135"/>
                <a:ext cx="450" cy="513"/>
              </a:xfrm>
              <a:custGeom>
                <a:avLst/>
                <a:gdLst>
                  <a:gd name="T0" fmla="*/ 406 w 450"/>
                  <a:gd name="T1" fmla="*/ 430 h 513"/>
                  <a:gd name="T2" fmla="*/ 414 w 450"/>
                  <a:gd name="T3" fmla="*/ 282 h 513"/>
                  <a:gd name="T4" fmla="*/ 435 w 450"/>
                  <a:gd name="T5" fmla="*/ 317 h 513"/>
                  <a:gd name="T6" fmla="*/ 434 w 450"/>
                  <a:gd name="T7" fmla="*/ 415 h 513"/>
                  <a:gd name="T8" fmla="*/ 450 w 450"/>
                  <a:gd name="T9" fmla="*/ 376 h 513"/>
                  <a:gd name="T10" fmla="*/ 442 w 450"/>
                  <a:gd name="T11" fmla="*/ 288 h 513"/>
                  <a:gd name="T12" fmla="*/ 409 w 450"/>
                  <a:gd name="T13" fmla="*/ 263 h 513"/>
                  <a:gd name="T14" fmla="*/ 405 w 450"/>
                  <a:gd name="T15" fmla="*/ 226 h 513"/>
                  <a:gd name="T16" fmla="*/ 153 w 450"/>
                  <a:gd name="T17" fmla="*/ 0 h 513"/>
                  <a:gd name="T18" fmla="*/ 124 w 450"/>
                  <a:gd name="T19" fmla="*/ 100 h 513"/>
                  <a:gd name="T20" fmla="*/ 89 w 450"/>
                  <a:gd name="T21" fmla="*/ 120 h 513"/>
                  <a:gd name="T22" fmla="*/ 108 w 450"/>
                  <a:gd name="T23" fmla="*/ 125 h 513"/>
                  <a:gd name="T24" fmla="*/ 145 w 450"/>
                  <a:gd name="T25" fmla="*/ 108 h 513"/>
                  <a:gd name="T26" fmla="*/ 131 w 450"/>
                  <a:gd name="T27" fmla="*/ 138 h 513"/>
                  <a:gd name="T28" fmla="*/ 98 w 450"/>
                  <a:gd name="T29" fmla="*/ 163 h 513"/>
                  <a:gd name="T30" fmla="*/ 76 w 450"/>
                  <a:gd name="T31" fmla="*/ 191 h 513"/>
                  <a:gd name="T32" fmla="*/ 58 w 450"/>
                  <a:gd name="T33" fmla="*/ 176 h 513"/>
                  <a:gd name="T34" fmla="*/ 45 w 450"/>
                  <a:gd name="T35" fmla="*/ 169 h 513"/>
                  <a:gd name="T36" fmla="*/ 50 w 450"/>
                  <a:gd name="T37" fmla="*/ 202 h 513"/>
                  <a:gd name="T38" fmla="*/ 41 w 450"/>
                  <a:gd name="T39" fmla="*/ 235 h 513"/>
                  <a:gd name="T40" fmla="*/ 37 w 450"/>
                  <a:gd name="T41" fmla="*/ 264 h 513"/>
                  <a:gd name="T42" fmla="*/ 6 w 450"/>
                  <a:gd name="T43" fmla="*/ 290 h 513"/>
                  <a:gd name="T44" fmla="*/ 0 w 450"/>
                  <a:gd name="T45" fmla="*/ 380 h 513"/>
                  <a:gd name="T46" fmla="*/ 15 w 450"/>
                  <a:gd name="T47" fmla="*/ 375 h 513"/>
                  <a:gd name="T48" fmla="*/ 26 w 450"/>
                  <a:gd name="T49" fmla="*/ 288 h 513"/>
                  <a:gd name="T50" fmla="*/ 40 w 450"/>
                  <a:gd name="T51" fmla="*/ 412 h 513"/>
                  <a:gd name="T52" fmla="*/ 16 w 450"/>
                  <a:gd name="T53" fmla="*/ 384 h 513"/>
                  <a:gd name="T54" fmla="*/ 43 w 450"/>
                  <a:gd name="T55" fmla="*/ 429 h 513"/>
                  <a:gd name="T56" fmla="*/ 59 w 450"/>
                  <a:gd name="T57" fmla="*/ 464 h 513"/>
                  <a:gd name="T58" fmla="*/ 88 w 450"/>
                  <a:gd name="T59" fmla="*/ 490 h 513"/>
                  <a:gd name="T60" fmla="*/ 131 w 450"/>
                  <a:gd name="T61" fmla="*/ 506 h 513"/>
                  <a:gd name="T62" fmla="*/ 198 w 450"/>
                  <a:gd name="T63" fmla="*/ 513 h 513"/>
                  <a:gd name="T64" fmla="*/ 158 w 450"/>
                  <a:gd name="T65" fmla="*/ 496 h 513"/>
                  <a:gd name="T66" fmla="*/ 151 w 450"/>
                  <a:gd name="T67" fmla="*/ 477 h 513"/>
                  <a:gd name="T68" fmla="*/ 125 w 450"/>
                  <a:gd name="T69" fmla="*/ 489 h 513"/>
                  <a:gd name="T70" fmla="*/ 86 w 450"/>
                  <a:gd name="T71" fmla="*/ 471 h 513"/>
                  <a:gd name="T72" fmla="*/ 63 w 450"/>
                  <a:gd name="T73" fmla="*/ 442 h 513"/>
                  <a:gd name="T74" fmla="*/ 56 w 450"/>
                  <a:gd name="T75" fmla="*/ 421 h 513"/>
                  <a:gd name="T76" fmla="*/ 86 w 450"/>
                  <a:gd name="T77" fmla="*/ 264 h 513"/>
                  <a:gd name="T78" fmla="*/ 92 w 450"/>
                  <a:gd name="T79" fmla="*/ 440 h 513"/>
                  <a:gd name="T80" fmla="*/ 105 w 450"/>
                  <a:gd name="T81" fmla="*/ 271 h 513"/>
                  <a:gd name="T82" fmla="*/ 61 w 450"/>
                  <a:gd name="T83" fmla="*/ 249 h 513"/>
                  <a:gd name="T84" fmla="*/ 57 w 450"/>
                  <a:gd name="T85" fmla="*/ 232 h 513"/>
                  <a:gd name="T86" fmla="*/ 79 w 450"/>
                  <a:gd name="T87" fmla="*/ 207 h 513"/>
                  <a:gd name="T88" fmla="*/ 101 w 450"/>
                  <a:gd name="T89" fmla="*/ 182 h 513"/>
                  <a:gd name="T90" fmla="*/ 131 w 450"/>
                  <a:gd name="T91" fmla="*/ 156 h 513"/>
                  <a:gd name="T92" fmla="*/ 215 w 450"/>
                  <a:gd name="T93" fmla="*/ 210 h 513"/>
                  <a:gd name="T94" fmla="*/ 230 w 450"/>
                  <a:gd name="T95" fmla="*/ 196 h 513"/>
                  <a:gd name="T96" fmla="*/ 388 w 450"/>
                  <a:gd name="T97" fmla="*/ 219 h 513"/>
                  <a:gd name="T98" fmla="*/ 391 w 450"/>
                  <a:gd name="T99" fmla="*/ 250 h 513"/>
                  <a:gd name="T100" fmla="*/ 363 w 450"/>
                  <a:gd name="T101" fmla="*/ 264 h 513"/>
                  <a:gd name="T102" fmla="*/ 394 w 450"/>
                  <a:gd name="T103" fmla="*/ 399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0" h="513">
                    <a:moveTo>
                      <a:pt x="394" y="399"/>
                    </a:moveTo>
                    <a:lnTo>
                      <a:pt x="394" y="419"/>
                    </a:lnTo>
                    <a:lnTo>
                      <a:pt x="394" y="440"/>
                    </a:lnTo>
                    <a:lnTo>
                      <a:pt x="401" y="436"/>
                    </a:lnTo>
                    <a:lnTo>
                      <a:pt x="406" y="430"/>
                    </a:lnTo>
                    <a:lnTo>
                      <a:pt x="412" y="428"/>
                    </a:lnTo>
                    <a:lnTo>
                      <a:pt x="416" y="409"/>
                    </a:lnTo>
                    <a:lnTo>
                      <a:pt x="409" y="413"/>
                    </a:lnTo>
                    <a:lnTo>
                      <a:pt x="409" y="279"/>
                    </a:lnTo>
                    <a:lnTo>
                      <a:pt x="414" y="282"/>
                    </a:lnTo>
                    <a:lnTo>
                      <a:pt x="421" y="286"/>
                    </a:lnTo>
                    <a:lnTo>
                      <a:pt x="427" y="293"/>
                    </a:lnTo>
                    <a:lnTo>
                      <a:pt x="431" y="300"/>
                    </a:lnTo>
                    <a:lnTo>
                      <a:pt x="434" y="308"/>
                    </a:lnTo>
                    <a:lnTo>
                      <a:pt x="435" y="317"/>
                    </a:lnTo>
                    <a:lnTo>
                      <a:pt x="435" y="376"/>
                    </a:lnTo>
                    <a:lnTo>
                      <a:pt x="434" y="382"/>
                    </a:lnTo>
                    <a:lnTo>
                      <a:pt x="432" y="390"/>
                    </a:lnTo>
                    <a:lnTo>
                      <a:pt x="428" y="397"/>
                    </a:lnTo>
                    <a:lnTo>
                      <a:pt x="434" y="415"/>
                    </a:lnTo>
                    <a:lnTo>
                      <a:pt x="439" y="408"/>
                    </a:lnTo>
                    <a:lnTo>
                      <a:pt x="444" y="401"/>
                    </a:lnTo>
                    <a:lnTo>
                      <a:pt x="447" y="393"/>
                    </a:lnTo>
                    <a:lnTo>
                      <a:pt x="449" y="384"/>
                    </a:lnTo>
                    <a:lnTo>
                      <a:pt x="450" y="376"/>
                    </a:lnTo>
                    <a:lnTo>
                      <a:pt x="450" y="317"/>
                    </a:lnTo>
                    <a:lnTo>
                      <a:pt x="450" y="313"/>
                    </a:lnTo>
                    <a:lnTo>
                      <a:pt x="448" y="304"/>
                    </a:lnTo>
                    <a:lnTo>
                      <a:pt x="446" y="296"/>
                    </a:lnTo>
                    <a:lnTo>
                      <a:pt x="442" y="288"/>
                    </a:lnTo>
                    <a:lnTo>
                      <a:pt x="437" y="281"/>
                    </a:lnTo>
                    <a:lnTo>
                      <a:pt x="431" y="275"/>
                    </a:lnTo>
                    <a:lnTo>
                      <a:pt x="424" y="270"/>
                    </a:lnTo>
                    <a:lnTo>
                      <a:pt x="417" y="266"/>
                    </a:lnTo>
                    <a:lnTo>
                      <a:pt x="409" y="263"/>
                    </a:lnTo>
                    <a:lnTo>
                      <a:pt x="409" y="258"/>
                    </a:lnTo>
                    <a:lnTo>
                      <a:pt x="408" y="250"/>
                    </a:lnTo>
                    <a:lnTo>
                      <a:pt x="408" y="241"/>
                    </a:lnTo>
                    <a:lnTo>
                      <a:pt x="406" y="234"/>
                    </a:lnTo>
                    <a:lnTo>
                      <a:pt x="405" y="226"/>
                    </a:lnTo>
                    <a:lnTo>
                      <a:pt x="403" y="218"/>
                    </a:lnTo>
                    <a:lnTo>
                      <a:pt x="401" y="210"/>
                    </a:lnTo>
                    <a:lnTo>
                      <a:pt x="428" y="210"/>
                    </a:lnTo>
                    <a:lnTo>
                      <a:pt x="428" y="0"/>
                    </a:lnTo>
                    <a:lnTo>
                      <a:pt x="153" y="0"/>
                    </a:lnTo>
                    <a:lnTo>
                      <a:pt x="153" y="90"/>
                    </a:lnTo>
                    <a:lnTo>
                      <a:pt x="147" y="91"/>
                    </a:lnTo>
                    <a:lnTo>
                      <a:pt x="139" y="94"/>
                    </a:lnTo>
                    <a:lnTo>
                      <a:pt x="132" y="96"/>
                    </a:lnTo>
                    <a:lnTo>
                      <a:pt x="124" y="100"/>
                    </a:lnTo>
                    <a:lnTo>
                      <a:pt x="116" y="103"/>
                    </a:lnTo>
                    <a:lnTo>
                      <a:pt x="109" y="107"/>
                    </a:lnTo>
                    <a:lnTo>
                      <a:pt x="102" y="111"/>
                    </a:lnTo>
                    <a:lnTo>
                      <a:pt x="96" y="115"/>
                    </a:lnTo>
                    <a:lnTo>
                      <a:pt x="89" y="120"/>
                    </a:lnTo>
                    <a:lnTo>
                      <a:pt x="83" y="145"/>
                    </a:lnTo>
                    <a:lnTo>
                      <a:pt x="89" y="139"/>
                    </a:lnTo>
                    <a:lnTo>
                      <a:pt x="95" y="134"/>
                    </a:lnTo>
                    <a:lnTo>
                      <a:pt x="102" y="129"/>
                    </a:lnTo>
                    <a:lnTo>
                      <a:pt x="108" y="125"/>
                    </a:lnTo>
                    <a:lnTo>
                      <a:pt x="115" y="120"/>
                    </a:lnTo>
                    <a:lnTo>
                      <a:pt x="122" y="117"/>
                    </a:lnTo>
                    <a:lnTo>
                      <a:pt x="130" y="113"/>
                    </a:lnTo>
                    <a:lnTo>
                      <a:pt x="137" y="110"/>
                    </a:lnTo>
                    <a:lnTo>
                      <a:pt x="145" y="108"/>
                    </a:lnTo>
                    <a:lnTo>
                      <a:pt x="153" y="105"/>
                    </a:lnTo>
                    <a:lnTo>
                      <a:pt x="153" y="129"/>
                    </a:lnTo>
                    <a:lnTo>
                      <a:pt x="146" y="132"/>
                    </a:lnTo>
                    <a:lnTo>
                      <a:pt x="138" y="135"/>
                    </a:lnTo>
                    <a:lnTo>
                      <a:pt x="131" y="138"/>
                    </a:lnTo>
                    <a:lnTo>
                      <a:pt x="124" y="142"/>
                    </a:lnTo>
                    <a:lnTo>
                      <a:pt x="117" y="147"/>
                    </a:lnTo>
                    <a:lnTo>
                      <a:pt x="110" y="151"/>
                    </a:lnTo>
                    <a:lnTo>
                      <a:pt x="104" y="157"/>
                    </a:lnTo>
                    <a:lnTo>
                      <a:pt x="98" y="163"/>
                    </a:lnTo>
                    <a:lnTo>
                      <a:pt x="93" y="168"/>
                    </a:lnTo>
                    <a:lnTo>
                      <a:pt x="88" y="175"/>
                    </a:lnTo>
                    <a:lnTo>
                      <a:pt x="83" y="181"/>
                    </a:lnTo>
                    <a:lnTo>
                      <a:pt x="78" y="188"/>
                    </a:lnTo>
                    <a:lnTo>
                      <a:pt x="76" y="191"/>
                    </a:lnTo>
                    <a:lnTo>
                      <a:pt x="70" y="194"/>
                    </a:lnTo>
                    <a:lnTo>
                      <a:pt x="62" y="193"/>
                    </a:lnTo>
                    <a:lnTo>
                      <a:pt x="60" y="190"/>
                    </a:lnTo>
                    <a:lnTo>
                      <a:pt x="57" y="184"/>
                    </a:lnTo>
                    <a:lnTo>
                      <a:pt x="58" y="176"/>
                    </a:lnTo>
                    <a:lnTo>
                      <a:pt x="62" y="171"/>
                    </a:lnTo>
                    <a:lnTo>
                      <a:pt x="60" y="148"/>
                    </a:lnTo>
                    <a:lnTo>
                      <a:pt x="55" y="155"/>
                    </a:lnTo>
                    <a:lnTo>
                      <a:pt x="50" y="162"/>
                    </a:lnTo>
                    <a:lnTo>
                      <a:pt x="45" y="169"/>
                    </a:lnTo>
                    <a:lnTo>
                      <a:pt x="43" y="174"/>
                    </a:lnTo>
                    <a:lnTo>
                      <a:pt x="42" y="181"/>
                    </a:lnTo>
                    <a:lnTo>
                      <a:pt x="42" y="189"/>
                    </a:lnTo>
                    <a:lnTo>
                      <a:pt x="45" y="196"/>
                    </a:lnTo>
                    <a:lnTo>
                      <a:pt x="50" y="202"/>
                    </a:lnTo>
                    <a:lnTo>
                      <a:pt x="49" y="204"/>
                    </a:lnTo>
                    <a:lnTo>
                      <a:pt x="47" y="212"/>
                    </a:lnTo>
                    <a:lnTo>
                      <a:pt x="44" y="220"/>
                    </a:lnTo>
                    <a:lnTo>
                      <a:pt x="43" y="228"/>
                    </a:lnTo>
                    <a:lnTo>
                      <a:pt x="41" y="235"/>
                    </a:lnTo>
                    <a:lnTo>
                      <a:pt x="40" y="243"/>
                    </a:lnTo>
                    <a:lnTo>
                      <a:pt x="40" y="252"/>
                    </a:lnTo>
                    <a:lnTo>
                      <a:pt x="39" y="259"/>
                    </a:lnTo>
                    <a:lnTo>
                      <a:pt x="39" y="263"/>
                    </a:lnTo>
                    <a:lnTo>
                      <a:pt x="37" y="264"/>
                    </a:lnTo>
                    <a:lnTo>
                      <a:pt x="29" y="267"/>
                    </a:lnTo>
                    <a:lnTo>
                      <a:pt x="22" y="271"/>
                    </a:lnTo>
                    <a:lnTo>
                      <a:pt x="16" y="277"/>
                    </a:lnTo>
                    <a:lnTo>
                      <a:pt x="10" y="283"/>
                    </a:lnTo>
                    <a:lnTo>
                      <a:pt x="6" y="290"/>
                    </a:lnTo>
                    <a:lnTo>
                      <a:pt x="2" y="298"/>
                    </a:lnTo>
                    <a:lnTo>
                      <a:pt x="0" y="307"/>
                    </a:lnTo>
                    <a:lnTo>
                      <a:pt x="0" y="316"/>
                    </a:lnTo>
                    <a:lnTo>
                      <a:pt x="0" y="375"/>
                    </a:lnTo>
                    <a:lnTo>
                      <a:pt x="0" y="380"/>
                    </a:lnTo>
                    <a:lnTo>
                      <a:pt x="2" y="389"/>
                    </a:lnTo>
                    <a:lnTo>
                      <a:pt x="4" y="397"/>
                    </a:lnTo>
                    <a:lnTo>
                      <a:pt x="8" y="404"/>
                    </a:lnTo>
                    <a:lnTo>
                      <a:pt x="14" y="411"/>
                    </a:lnTo>
                    <a:lnTo>
                      <a:pt x="15" y="375"/>
                    </a:lnTo>
                    <a:lnTo>
                      <a:pt x="15" y="316"/>
                    </a:lnTo>
                    <a:lnTo>
                      <a:pt x="15" y="310"/>
                    </a:lnTo>
                    <a:lnTo>
                      <a:pt x="17" y="302"/>
                    </a:lnTo>
                    <a:lnTo>
                      <a:pt x="21" y="295"/>
                    </a:lnTo>
                    <a:lnTo>
                      <a:pt x="26" y="288"/>
                    </a:lnTo>
                    <a:lnTo>
                      <a:pt x="32" y="283"/>
                    </a:lnTo>
                    <a:lnTo>
                      <a:pt x="39" y="278"/>
                    </a:lnTo>
                    <a:lnTo>
                      <a:pt x="39" y="403"/>
                    </a:lnTo>
                    <a:lnTo>
                      <a:pt x="40" y="408"/>
                    </a:lnTo>
                    <a:lnTo>
                      <a:pt x="40" y="412"/>
                    </a:lnTo>
                    <a:lnTo>
                      <a:pt x="35" y="409"/>
                    </a:lnTo>
                    <a:lnTo>
                      <a:pt x="28" y="405"/>
                    </a:lnTo>
                    <a:lnTo>
                      <a:pt x="23" y="399"/>
                    </a:lnTo>
                    <a:lnTo>
                      <a:pt x="18" y="391"/>
                    </a:lnTo>
                    <a:lnTo>
                      <a:pt x="16" y="384"/>
                    </a:lnTo>
                    <a:lnTo>
                      <a:pt x="20" y="417"/>
                    </a:lnTo>
                    <a:lnTo>
                      <a:pt x="27" y="422"/>
                    </a:lnTo>
                    <a:lnTo>
                      <a:pt x="34" y="426"/>
                    </a:lnTo>
                    <a:lnTo>
                      <a:pt x="42" y="428"/>
                    </a:lnTo>
                    <a:lnTo>
                      <a:pt x="43" y="429"/>
                    </a:lnTo>
                    <a:lnTo>
                      <a:pt x="45" y="437"/>
                    </a:lnTo>
                    <a:lnTo>
                      <a:pt x="48" y="444"/>
                    </a:lnTo>
                    <a:lnTo>
                      <a:pt x="51" y="451"/>
                    </a:lnTo>
                    <a:lnTo>
                      <a:pt x="54" y="458"/>
                    </a:lnTo>
                    <a:lnTo>
                      <a:pt x="59" y="464"/>
                    </a:lnTo>
                    <a:lnTo>
                      <a:pt x="64" y="470"/>
                    </a:lnTo>
                    <a:lnTo>
                      <a:pt x="69" y="476"/>
                    </a:lnTo>
                    <a:lnTo>
                      <a:pt x="75" y="481"/>
                    </a:lnTo>
                    <a:lnTo>
                      <a:pt x="82" y="486"/>
                    </a:lnTo>
                    <a:lnTo>
                      <a:pt x="88" y="490"/>
                    </a:lnTo>
                    <a:lnTo>
                      <a:pt x="96" y="494"/>
                    </a:lnTo>
                    <a:lnTo>
                      <a:pt x="104" y="498"/>
                    </a:lnTo>
                    <a:lnTo>
                      <a:pt x="113" y="501"/>
                    </a:lnTo>
                    <a:lnTo>
                      <a:pt x="122" y="504"/>
                    </a:lnTo>
                    <a:lnTo>
                      <a:pt x="131" y="506"/>
                    </a:lnTo>
                    <a:lnTo>
                      <a:pt x="142" y="508"/>
                    </a:lnTo>
                    <a:lnTo>
                      <a:pt x="152" y="510"/>
                    </a:lnTo>
                    <a:lnTo>
                      <a:pt x="156" y="512"/>
                    </a:lnTo>
                    <a:lnTo>
                      <a:pt x="160" y="513"/>
                    </a:lnTo>
                    <a:lnTo>
                      <a:pt x="198" y="513"/>
                    </a:lnTo>
                    <a:lnTo>
                      <a:pt x="203" y="513"/>
                    </a:lnTo>
                    <a:lnTo>
                      <a:pt x="203" y="496"/>
                    </a:lnTo>
                    <a:lnTo>
                      <a:pt x="200" y="498"/>
                    </a:lnTo>
                    <a:lnTo>
                      <a:pt x="161" y="498"/>
                    </a:lnTo>
                    <a:lnTo>
                      <a:pt x="158" y="496"/>
                    </a:lnTo>
                    <a:lnTo>
                      <a:pt x="158" y="490"/>
                    </a:lnTo>
                    <a:lnTo>
                      <a:pt x="161" y="487"/>
                    </a:lnTo>
                    <a:lnTo>
                      <a:pt x="164" y="472"/>
                    </a:lnTo>
                    <a:lnTo>
                      <a:pt x="158" y="473"/>
                    </a:lnTo>
                    <a:lnTo>
                      <a:pt x="151" y="477"/>
                    </a:lnTo>
                    <a:lnTo>
                      <a:pt x="145" y="484"/>
                    </a:lnTo>
                    <a:lnTo>
                      <a:pt x="144" y="493"/>
                    </a:lnTo>
                    <a:lnTo>
                      <a:pt x="144" y="493"/>
                    </a:lnTo>
                    <a:lnTo>
                      <a:pt x="134" y="492"/>
                    </a:lnTo>
                    <a:lnTo>
                      <a:pt x="125" y="489"/>
                    </a:lnTo>
                    <a:lnTo>
                      <a:pt x="116" y="486"/>
                    </a:lnTo>
                    <a:lnTo>
                      <a:pt x="108" y="483"/>
                    </a:lnTo>
                    <a:lnTo>
                      <a:pt x="100" y="479"/>
                    </a:lnTo>
                    <a:lnTo>
                      <a:pt x="93" y="475"/>
                    </a:lnTo>
                    <a:lnTo>
                      <a:pt x="86" y="471"/>
                    </a:lnTo>
                    <a:lnTo>
                      <a:pt x="80" y="466"/>
                    </a:lnTo>
                    <a:lnTo>
                      <a:pt x="75" y="461"/>
                    </a:lnTo>
                    <a:lnTo>
                      <a:pt x="70" y="455"/>
                    </a:lnTo>
                    <a:lnTo>
                      <a:pt x="66" y="449"/>
                    </a:lnTo>
                    <a:lnTo>
                      <a:pt x="63" y="442"/>
                    </a:lnTo>
                    <a:lnTo>
                      <a:pt x="64" y="427"/>
                    </a:lnTo>
                    <a:lnTo>
                      <a:pt x="61" y="427"/>
                    </a:lnTo>
                    <a:lnTo>
                      <a:pt x="58" y="426"/>
                    </a:lnTo>
                    <a:lnTo>
                      <a:pt x="57" y="423"/>
                    </a:lnTo>
                    <a:lnTo>
                      <a:pt x="56" y="421"/>
                    </a:lnTo>
                    <a:lnTo>
                      <a:pt x="56" y="418"/>
                    </a:lnTo>
                    <a:lnTo>
                      <a:pt x="56" y="415"/>
                    </a:lnTo>
                    <a:lnTo>
                      <a:pt x="56" y="268"/>
                    </a:lnTo>
                    <a:lnTo>
                      <a:pt x="59" y="264"/>
                    </a:lnTo>
                    <a:lnTo>
                      <a:pt x="86" y="264"/>
                    </a:lnTo>
                    <a:lnTo>
                      <a:pt x="90" y="268"/>
                    </a:lnTo>
                    <a:lnTo>
                      <a:pt x="90" y="423"/>
                    </a:lnTo>
                    <a:lnTo>
                      <a:pt x="86" y="427"/>
                    </a:lnTo>
                    <a:lnTo>
                      <a:pt x="83" y="442"/>
                    </a:lnTo>
                    <a:lnTo>
                      <a:pt x="92" y="440"/>
                    </a:lnTo>
                    <a:lnTo>
                      <a:pt x="99" y="435"/>
                    </a:lnTo>
                    <a:lnTo>
                      <a:pt x="104" y="427"/>
                    </a:lnTo>
                    <a:lnTo>
                      <a:pt x="105" y="419"/>
                    </a:lnTo>
                    <a:lnTo>
                      <a:pt x="105" y="273"/>
                    </a:lnTo>
                    <a:lnTo>
                      <a:pt x="105" y="271"/>
                    </a:lnTo>
                    <a:lnTo>
                      <a:pt x="103" y="263"/>
                    </a:lnTo>
                    <a:lnTo>
                      <a:pt x="98" y="256"/>
                    </a:lnTo>
                    <a:lnTo>
                      <a:pt x="91" y="251"/>
                    </a:lnTo>
                    <a:lnTo>
                      <a:pt x="82" y="249"/>
                    </a:lnTo>
                    <a:lnTo>
                      <a:pt x="61" y="249"/>
                    </a:lnTo>
                    <a:lnTo>
                      <a:pt x="58" y="250"/>
                    </a:lnTo>
                    <a:lnTo>
                      <a:pt x="55" y="251"/>
                    </a:lnTo>
                    <a:lnTo>
                      <a:pt x="55" y="248"/>
                    </a:lnTo>
                    <a:lnTo>
                      <a:pt x="56" y="240"/>
                    </a:lnTo>
                    <a:lnTo>
                      <a:pt x="57" y="232"/>
                    </a:lnTo>
                    <a:lnTo>
                      <a:pt x="59" y="224"/>
                    </a:lnTo>
                    <a:lnTo>
                      <a:pt x="61" y="216"/>
                    </a:lnTo>
                    <a:lnTo>
                      <a:pt x="64" y="209"/>
                    </a:lnTo>
                    <a:lnTo>
                      <a:pt x="71" y="209"/>
                    </a:lnTo>
                    <a:lnTo>
                      <a:pt x="79" y="207"/>
                    </a:lnTo>
                    <a:lnTo>
                      <a:pt x="86" y="203"/>
                    </a:lnTo>
                    <a:lnTo>
                      <a:pt x="91" y="196"/>
                    </a:lnTo>
                    <a:lnTo>
                      <a:pt x="91" y="196"/>
                    </a:lnTo>
                    <a:lnTo>
                      <a:pt x="96" y="189"/>
                    </a:lnTo>
                    <a:lnTo>
                      <a:pt x="101" y="182"/>
                    </a:lnTo>
                    <a:lnTo>
                      <a:pt x="106" y="176"/>
                    </a:lnTo>
                    <a:lnTo>
                      <a:pt x="112" y="170"/>
                    </a:lnTo>
                    <a:lnTo>
                      <a:pt x="118" y="165"/>
                    </a:lnTo>
                    <a:lnTo>
                      <a:pt x="124" y="160"/>
                    </a:lnTo>
                    <a:lnTo>
                      <a:pt x="131" y="156"/>
                    </a:lnTo>
                    <a:lnTo>
                      <a:pt x="138" y="151"/>
                    </a:lnTo>
                    <a:lnTo>
                      <a:pt x="145" y="148"/>
                    </a:lnTo>
                    <a:lnTo>
                      <a:pt x="153" y="145"/>
                    </a:lnTo>
                    <a:lnTo>
                      <a:pt x="153" y="210"/>
                    </a:lnTo>
                    <a:lnTo>
                      <a:pt x="215" y="210"/>
                    </a:lnTo>
                    <a:lnTo>
                      <a:pt x="215" y="283"/>
                    </a:lnTo>
                    <a:lnTo>
                      <a:pt x="288" y="210"/>
                    </a:lnTo>
                    <a:lnTo>
                      <a:pt x="281" y="196"/>
                    </a:lnTo>
                    <a:lnTo>
                      <a:pt x="230" y="247"/>
                    </a:lnTo>
                    <a:lnTo>
                      <a:pt x="230" y="196"/>
                    </a:lnTo>
                    <a:lnTo>
                      <a:pt x="168" y="196"/>
                    </a:lnTo>
                    <a:lnTo>
                      <a:pt x="168" y="15"/>
                    </a:lnTo>
                    <a:lnTo>
                      <a:pt x="413" y="15"/>
                    </a:lnTo>
                    <a:lnTo>
                      <a:pt x="413" y="196"/>
                    </a:lnTo>
                    <a:lnTo>
                      <a:pt x="388" y="219"/>
                    </a:lnTo>
                    <a:lnTo>
                      <a:pt x="390" y="227"/>
                    </a:lnTo>
                    <a:lnTo>
                      <a:pt x="392" y="235"/>
                    </a:lnTo>
                    <a:lnTo>
                      <a:pt x="393" y="242"/>
                    </a:lnTo>
                    <a:lnTo>
                      <a:pt x="393" y="250"/>
                    </a:lnTo>
                    <a:lnTo>
                      <a:pt x="391" y="250"/>
                    </a:lnTo>
                    <a:lnTo>
                      <a:pt x="388" y="249"/>
                    </a:lnTo>
                    <a:lnTo>
                      <a:pt x="368" y="249"/>
                    </a:lnTo>
                    <a:lnTo>
                      <a:pt x="366" y="249"/>
                    </a:lnTo>
                    <a:lnTo>
                      <a:pt x="359" y="268"/>
                    </a:lnTo>
                    <a:lnTo>
                      <a:pt x="363" y="264"/>
                    </a:lnTo>
                    <a:lnTo>
                      <a:pt x="389" y="264"/>
                    </a:lnTo>
                    <a:lnTo>
                      <a:pt x="393" y="267"/>
                    </a:lnTo>
                    <a:lnTo>
                      <a:pt x="394" y="270"/>
                    </a:lnTo>
                    <a:lnTo>
                      <a:pt x="394" y="399"/>
                    </a:lnTo>
                    <a:lnTo>
                      <a:pt x="394" y="39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29" name="Freeform 46"/>
            <p:cNvSpPr>
              <a:spLocks/>
            </p:cNvSpPr>
            <p:nvPr/>
          </p:nvSpPr>
          <p:spPr bwMode="auto">
            <a:xfrm>
              <a:off x="1691" y="2076"/>
              <a:ext cx="426" cy="295"/>
            </a:xfrm>
            <a:custGeom>
              <a:avLst/>
              <a:gdLst>
                <a:gd name="T0" fmla="*/ 58 w 426"/>
                <a:gd name="T1" fmla="*/ 247 h 295"/>
                <a:gd name="T2" fmla="*/ 426 w 426"/>
                <a:gd name="T3" fmla="*/ 26 h 295"/>
                <a:gd name="T4" fmla="*/ 410 w 426"/>
                <a:gd name="T5" fmla="*/ 0 h 295"/>
                <a:gd name="T6" fmla="*/ 44 w 426"/>
                <a:gd name="T7" fmla="*/ 220 h 295"/>
                <a:gd name="T8" fmla="*/ 60 w 426"/>
                <a:gd name="T9" fmla="*/ 153 h 295"/>
                <a:gd name="T10" fmla="*/ 30 w 426"/>
                <a:gd name="T11" fmla="*/ 145 h 295"/>
                <a:gd name="T12" fmla="*/ 0 w 426"/>
                <a:gd name="T13" fmla="*/ 265 h 295"/>
                <a:gd name="T14" fmla="*/ 120 w 426"/>
                <a:gd name="T15" fmla="*/ 295 h 295"/>
                <a:gd name="T16" fmla="*/ 128 w 426"/>
                <a:gd name="T17" fmla="*/ 265 h 295"/>
                <a:gd name="T18" fmla="*/ 58 w 426"/>
                <a:gd name="T19" fmla="*/ 24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6" h="295">
                  <a:moveTo>
                    <a:pt x="58" y="247"/>
                  </a:moveTo>
                  <a:lnTo>
                    <a:pt x="426" y="26"/>
                  </a:lnTo>
                  <a:lnTo>
                    <a:pt x="410" y="0"/>
                  </a:lnTo>
                  <a:lnTo>
                    <a:pt x="44" y="220"/>
                  </a:lnTo>
                  <a:lnTo>
                    <a:pt x="60" y="153"/>
                  </a:lnTo>
                  <a:lnTo>
                    <a:pt x="30" y="145"/>
                  </a:lnTo>
                  <a:lnTo>
                    <a:pt x="0" y="265"/>
                  </a:lnTo>
                  <a:lnTo>
                    <a:pt x="120" y="295"/>
                  </a:lnTo>
                  <a:lnTo>
                    <a:pt x="128" y="265"/>
                  </a:lnTo>
                  <a:lnTo>
                    <a:pt x="58" y="24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0" name="Freeform 47"/>
            <p:cNvSpPr>
              <a:spLocks/>
            </p:cNvSpPr>
            <p:nvPr/>
          </p:nvSpPr>
          <p:spPr bwMode="auto">
            <a:xfrm>
              <a:off x="1568" y="1868"/>
              <a:ext cx="427" cy="294"/>
            </a:xfrm>
            <a:custGeom>
              <a:avLst/>
              <a:gdLst>
                <a:gd name="T0" fmla="*/ 367 w 427"/>
                <a:gd name="T1" fmla="*/ 142 h 294"/>
                <a:gd name="T2" fmla="*/ 397 w 427"/>
                <a:gd name="T3" fmla="*/ 150 h 294"/>
                <a:gd name="T4" fmla="*/ 427 w 427"/>
                <a:gd name="T5" fmla="*/ 30 h 294"/>
                <a:gd name="T6" fmla="*/ 307 w 427"/>
                <a:gd name="T7" fmla="*/ 0 h 294"/>
                <a:gd name="T8" fmla="*/ 300 w 427"/>
                <a:gd name="T9" fmla="*/ 30 h 294"/>
                <a:gd name="T10" fmla="*/ 367 w 427"/>
                <a:gd name="T11" fmla="*/ 47 h 294"/>
                <a:gd name="T12" fmla="*/ 0 w 427"/>
                <a:gd name="T13" fmla="*/ 267 h 294"/>
                <a:gd name="T14" fmla="*/ 15 w 427"/>
                <a:gd name="T15" fmla="*/ 294 h 294"/>
                <a:gd name="T16" fmla="*/ 385 w 427"/>
                <a:gd name="T17" fmla="*/ 73 h 294"/>
                <a:gd name="T18" fmla="*/ 367 w 427"/>
                <a:gd name="T19" fmla="*/ 14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7" h="294">
                  <a:moveTo>
                    <a:pt x="367" y="142"/>
                  </a:moveTo>
                  <a:lnTo>
                    <a:pt x="397" y="150"/>
                  </a:lnTo>
                  <a:lnTo>
                    <a:pt x="427" y="30"/>
                  </a:lnTo>
                  <a:lnTo>
                    <a:pt x="307" y="0"/>
                  </a:lnTo>
                  <a:lnTo>
                    <a:pt x="300" y="30"/>
                  </a:lnTo>
                  <a:lnTo>
                    <a:pt x="367" y="47"/>
                  </a:lnTo>
                  <a:lnTo>
                    <a:pt x="0" y="267"/>
                  </a:lnTo>
                  <a:lnTo>
                    <a:pt x="15" y="294"/>
                  </a:lnTo>
                  <a:lnTo>
                    <a:pt x="385" y="73"/>
                  </a:lnTo>
                  <a:lnTo>
                    <a:pt x="367" y="142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1" name="Freeform 48"/>
            <p:cNvSpPr>
              <a:spLocks/>
            </p:cNvSpPr>
            <p:nvPr/>
          </p:nvSpPr>
          <p:spPr bwMode="auto">
            <a:xfrm>
              <a:off x="3303" y="2020"/>
              <a:ext cx="379" cy="340"/>
            </a:xfrm>
            <a:custGeom>
              <a:avLst/>
              <a:gdLst>
                <a:gd name="T0" fmla="*/ 56 w 379"/>
                <a:gd name="T1" fmla="*/ 35 h 340"/>
                <a:gd name="T2" fmla="*/ 126 w 379"/>
                <a:gd name="T3" fmla="*/ 31 h 340"/>
                <a:gd name="T4" fmla="*/ 123 w 379"/>
                <a:gd name="T5" fmla="*/ 0 h 340"/>
                <a:gd name="T6" fmla="*/ 0 w 379"/>
                <a:gd name="T7" fmla="*/ 8 h 340"/>
                <a:gd name="T8" fmla="*/ 8 w 379"/>
                <a:gd name="T9" fmla="*/ 132 h 340"/>
                <a:gd name="T10" fmla="*/ 39 w 379"/>
                <a:gd name="T11" fmla="*/ 130 h 340"/>
                <a:gd name="T12" fmla="*/ 34 w 379"/>
                <a:gd name="T13" fmla="*/ 57 h 340"/>
                <a:gd name="T14" fmla="*/ 359 w 379"/>
                <a:gd name="T15" fmla="*/ 340 h 340"/>
                <a:gd name="T16" fmla="*/ 379 w 379"/>
                <a:gd name="T17" fmla="*/ 317 h 340"/>
                <a:gd name="T18" fmla="*/ 56 w 379"/>
                <a:gd name="T19" fmla="*/ 3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9" h="340">
                  <a:moveTo>
                    <a:pt x="56" y="35"/>
                  </a:moveTo>
                  <a:lnTo>
                    <a:pt x="126" y="31"/>
                  </a:lnTo>
                  <a:lnTo>
                    <a:pt x="123" y="0"/>
                  </a:lnTo>
                  <a:lnTo>
                    <a:pt x="0" y="8"/>
                  </a:lnTo>
                  <a:lnTo>
                    <a:pt x="8" y="132"/>
                  </a:lnTo>
                  <a:lnTo>
                    <a:pt x="39" y="130"/>
                  </a:lnTo>
                  <a:lnTo>
                    <a:pt x="34" y="57"/>
                  </a:lnTo>
                  <a:lnTo>
                    <a:pt x="359" y="340"/>
                  </a:lnTo>
                  <a:lnTo>
                    <a:pt x="379" y="317"/>
                  </a:lnTo>
                  <a:lnTo>
                    <a:pt x="56" y="35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072" name="Freeform 49"/>
            <p:cNvSpPr>
              <a:spLocks/>
            </p:cNvSpPr>
            <p:nvPr/>
          </p:nvSpPr>
          <p:spPr bwMode="auto">
            <a:xfrm>
              <a:off x="3440" y="1847"/>
              <a:ext cx="378" cy="342"/>
            </a:xfrm>
            <a:custGeom>
              <a:avLst/>
              <a:gdLst>
                <a:gd name="T0" fmla="*/ 325 w 378"/>
                <a:gd name="T1" fmla="*/ 306 h 342"/>
                <a:gd name="T2" fmla="*/ 252 w 378"/>
                <a:gd name="T3" fmla="*/ 311 h 342"/>
                <a:gd name="T4" fmla="*/ 254 w 378"/>
                <a:gd name="T5" fmla="*/ 342 h 342"/>
                <a:gd name="T6" fmla="*/ 378 w 378"/>
                <a:gd name="T7" fmla="*/ 334 h 342"/>
                <a:gd name="T8" fmla="*/ 369 w 378"/>
                <a:gd name="T9" fmla="*/ 210 h 342"/>
                <a:gd name="T10" fmla="*/ 338 w 378"/>
                <a:gd name="T11" fmla="*/ 212 h 342"/>
                <a:gd name="T12" fmla="*/ 343 w 378"/>
                <a:gd name="T13" fmla="*/ 281 h 342"/>
                <a:gd name="T14" fmla="*/ 20 w 378"/>
                <a:gd name="T15" fmla="*/ 0 h 342"/>
                <a:gd name="T16" fmla="*/ 0 w 378"/>
                <a:gd name="T17" fmla="*/ 24 h 342"/>
                <a:gd name="T18" fmla="*/ 325 w 378"/>
                <a:gd name="T19" fmla="*/ 30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" h="342">
                  <a:moveTo>
                    <a:pt x="325" y="306"/>
                  </a:moveTo>
                  <a:lnTo>
                    <a:pt x="252" y="311"/>
                  </a:lnTo>
                  <a:lnTo>
                    <a:pt x="254" y="342"/>
                  </a:lnTo>
                  <a:lnTo>
                    <a:pt x="378" y="334"/>
                  </a:lnTo>
                  <a:lnTo>
                    <a:pt x="369" y="210"/>
                  </a:lnTo>
                  <a:lnTo>
                    <a:pt x="338" y="212"/>
                  </a:lnTo>
                  <a:lnTo>
                    <a:pt x="343" y="281"/>
                  </a:lnTo>
                  <a:lnTo>
                    <a:pt x="20" y="0"/>
                  </a:lnTo>
                  <a:lnTo>
                    <a:pt x="0" y="24"/>
                  </a:lnTo>
                  <a:lnTo>
                    <a:pt x="325" y="30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3073" name="Group 250"/>
            <p:cNvGrpSpPr>
              <a:grpSpLocks/>
            </p:cNvGrpSpPr>
            <p:nvPr/>
          </p:nvGrpSpPr>
          <p:grpSpPr bwMode="auto">
            <a:xfrm>
              <a:off x="5" y="243"/>
              <a:ext cx="5039" cy="921"/>
              <a:chOff x="5" y="243"/>
              <a:chExt cx="5039" cy="921"/>
            </a:xfrm>
          </p:grpSpPr>
          <p:sp>
            <p:nvSpPr>
              <p:cNvPr id="3139" name="Rectangle 50"/>
              <p:cNvSpPr>
                <a:spLocks noChangeArrowheads="1"/>
              </p:cNvSpPr>
              <p:nvPr/>
            </p:nvSpPr>
            <p:spPr bwMode="auto">
              <a:xfrm>
                <a:off x="278" y="243"/>
                <a:ext cx="16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dirty="0" smtClean="0">
                    <a:ln>
                      <a:noFill/>
                    </a:ln>
                    <a:solidFill>
                      <a:srgbClr val="00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API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40" name="Rectangle 51"/>
              <p:cNvSpPr>
                <a:spLocks noChangeArrowheads="1"/>
              </p:cNvSpPr>
              <p:nvPr/>
            </p:nvSpPr>
            <p:spPr bwMode="auto">
              <a:xfrm>
                <a:off x="438" y="243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dirty="0" smtClean="0">
                    <a:ln>
                      <a:noFill/>
                    </a:ln>
                    <a:solidFill>
                      <a:srgbClr val="F7C02E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41" name="Rectangle 52"/>
              <p:cNvSpPr>
                <a:spLocks noChangeArrowheads="1"/>
              </p:cNvSpPr>
              <p:nvPr/>
            </p:nvSpPr>
            <p:spPr bwMode="auto">
              <a:xfrm>
                <a:off x="471" y="243"/>
                <a:ext cx="867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dirty="0" smtClean="0">
                    <a:ln>
                      <a:noFill/>
                    </a:ln>
                    <a:solidFill>
                      <a:srgbClr val="00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(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42" name="Rectangle 53"/>
              <p:cNvSpPr>
                <a:spLocks noChangeArrowheads="1"/>
              </p:cNvSpPr>
              <p:nvPr/>
            </p:nvSpPr>
            <p:spPr bwMode="auto">
              <a:xfrm>
                <a:off x="512" y="243"/>
                <a:ext cx="103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dirty="0" smtClean="0">
                    <a:ln>
                      <a:noFill/>
                    </a:ln>
                    <a:solidFill>
                      <a:srgbClr val="00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IN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43" name="Rectangle 54"/>
              <p:cNvSpPr>
                <a:spLocks noChangeArrowheads="1"/>
              </p:cNvSpPr>
              <p:nvPr/>
            </p:nvSpPr>
            <p:spPr bwMode="auto">
              <a:xfrm>
                <a:off x="616" y="243"/>
                <a:ext cx="403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dirty="0" smtClean="0">
                    <a:ln>
                      <a:noFill/>
                    </a:ln>
                    <a:solidFill>
                      <a:srgbClr val="00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TEGRAC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44" name="Rectangle 55"/>
              <p:cNvSpPr>
                <a:spLocks noChangeArrowheads="1"/>
              </p:cNvSpPr>
              <p:nvPr/>
            </p:nvSpPr>
            <p:spPr bwMode="auto">
              <a:xfrm>
                <a:off x="1014" y="243"/>
                <a:ext cx="45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dirty="0" smtClean="0">
                    <a:ln>
                      <a:noFill/>
                    </a:ln>
                    <a:solidFill>
                      <a:srgbClr val="00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45" name="Rectangle 56"/>
              <p:cNvSpPr>
                <a:spLocks noChangeArrowheads="1"/>
              </p:cNvSpPr>
              <p:nvPr/>
            </p:nvSpPr>
            <p:spPr bwMode="auto">
              <a:xfrm>
                <a:off x="1046" y="243"/>
                <a:ext cx="147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dirty="0" smtClean="0">
                    <a:ln>
                      <a:noFill/>
                    </a:ln>
                    <a:solidFill>
                      <a:srgbClr val="00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ÓN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46" name="Rectangle 57"/>
              <p:cNvSpPr>
                <a:spLocks noChangeArrowheads="1"/>
              </p:cNvSpPr>
              <p:nvPr/>
            </p:nvSpPr>
            <p:spPr bwMode="auto">
              <a:xfrm>
                <a:off x="1191" y="243"/>
                <a:ext cx="4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dirty="0" smtClean="0">
                    <a:ln>
                      <a:noFill/>
                    </a:ln>
                    <a:solidFill>
                      <a:srgbClr val="00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)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47" name="Rectangle 58"/>
              <p:cNvSpPr>
                <a:spLocks noChangeArrowheads="1"/>
              </p:cNvSpPr>
              <p:nvPr/>
            </p:nvSpPr>
            <p:spPr bwMode="auto">
              <a:xfrm>
                <a:off x="1231" y="243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48" name="Rectangle 59"/>
              <p:cNvSpPr>
                <a:spLocks noChangeArrowheads="1"/>
              </p:cNvSpPr>
              <p:nvPr/>
            </p:nvSpPr>
            <p:spPr bwMode="auto">
              <a:xfrm>
                <a:off x="5" y="374"/>
                <a:ext cx="4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8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49" name="Rectangle 60"/>
              <p:cNvSpPr>
                <a:spLocks noChangeArrowheads="1"/>
              </p:cNvSpPr>
              <p:nvPr/>
            </p:nvSpPr>
            <p:spPr bwMode="auto">
              <a:xfrm>
                <a:off x="5" y="430"/>
                <a:ext cx="6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50" name="Rectangle 61"/>
              <p:cNvSpPr>
                <a:spLocks noChangeArrowheads="1"/>
              </p:cNvSpPr>
              <p:nvPr/>
            </p:nvSpPr>
            <p:spPr bwMode="auto">
              <a:xfrm>
                <a:off x="5" y="511"/>
                <a:ext cx="6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51" name="Rectangle 62"/>
              <p:cNvSpPr>
                <a:spLocks noChangeArrowheads="1"/>
              </p:cNvSpPr>
              <p:nvPr/>
            </p:nvSpPr>
            <p:spPr bwMode="auto">
              <a:xfrm>
                <a:off x="278" y="595"/>
                <a:ext cx="16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La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52" name="Rectangle 63"/>
              <p:cNvSpPr>
                <a:spLocks noChangeArrowheads="1"/>
              </p:cNvSpPr>
              <p:nvPr/>
            </p:nvSpPr>
            <p:spPr bwMode="auto">
              <a:xfrm>
                <a:off x="393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53" name="Rectangle 64"/>
              <p:cNvSpPr>
                <a:spLocks noChangeArrowheads="1"/>
              </p:cNvSpPr>
              <p:nvPr/>
            </p:nvSpPr>
            <p:spPr bwMode="auto">
              <a:xfrm>
                <a:off x="421" y="595"/>
                <a:ext cx="21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API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54" name="Rectangle 65"/>
              <p:cNvSpPr>
                <a:spLocks noChangeArrowheads="1"/>
              </p:cNvSpPr>
              <p:nvPr/>
            </p:nvSpPr>
            <p:spPr bwMode="auto">
              <a:xfrm>
                <a:off x="581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55" name="Rectangle 66"/>
              <p:cNvSpPr>
                <a:spLocks noChangeArrowheads="1"/>
              </p:cNvSpPr>
              <p:nvPr/>
            </p:nvSpPr>
            <p:spPr bwMode="auto">
              <a:xfrm>
                <a:off x="614" y="595"/>
                <a:ext cx="17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56" name="Rectangle 67"/>
              <p:cNvSpPr>
                <a:spLocks noChangeArrowheads="1"/>
              </p:cNvSpPr>
              <p:nvPr/>
            </p:nvSpPr>
            <p:spPr bwMode="auto">
              <a:xfrm>
                <a:off x="737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57" name="Rectangle 68"/>
              <p:cNvSpPr>
                <a:spLocks noChangeArrowheads="1"/>
              </p:cNvSpPr>
              <p:nvPr/>
            </p:nvSpPr>
            <p:spPr bwMode="auto">
              <a:xfrm>
                <a:off x="764" y="595"/>
                <a:ext cx="11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58" name="Rectangle 69"/>
              <p:cNvSpPr>
                <a:spLocks noChangeArrowheads="1"/>
              </p:cNvSpPr>
              <p:nvPr/>
            </p:nvSpPr>
            <p:spPr bwMode="auto">
              <a:xfrm>
                <a:off x="831" y="595"/>
                <a:ext cx="9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59" name="Rectangle 70"/>
              <p:cNvSpPr>
                <a:spLocks noChangeArrowheads="1"/>
              </p:cNvSpPr>
              <p:nvPr/>
            </p:nvSpPr>
            <p:spPr bwMode="auto">
              <a:xfrm>
                <a:off x="874" y="595"/>
                <a:ext cx="16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60" name="Rectangle 71"/>
              <p:cNvSpPr>
                <a:spLocks noChangeArrowheads="1"/>
              </p:cNvSpPr>
              <p:nvPr/>
            </p:nvSpPr>
            <p:spPr bwMode="auto">
              <a:xfrm>
                <a:off x="991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61" name="Rectangle 72"/>
              <p:cNvSpPr>
                <a:spLocks noChangeArrowheads="1"/>
              </p:cNvSpPr>
              <p:nvPr/>
            </p:nvSpPr>
            <p:spPr bwMode="auto">
              <a:xfrm>
                <a:off x="1025" y="595"/>
                <a:ext cx="31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 un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62" name="Rectangle 73"/>
              <p:cNvSpPr>
                <a:spLocks noChangeArrowheads="1"/>
              </p:cNvSpPr>
              <p:nvPr/>
            </p:nvSpPr>
            <p:spPr bwMode="auto">
              <a:xfrm>
                <a:off x="1287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63" name="Rectangle 74"/>
              <p:cNvSpPr>
                <a:spLocks noChangeArrowheads="1"/>
              </p:cNvSpPr>
              <p:nvPr/>
            </p:nvSpPr>
            <p:spPr bwMode="auto">
              <a:xfrm>
                <a:off x="1319" y="595"/>
                <a:ext cx="20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64" name="Rectangle 75"/>
              <p:cNvSpPr>
                <a:spLocks noChangeArrowheads="1"/>
              </p:cNvSpPr>
              <p:nvPr/>
            </p:nvSpPr>
            <p:spPr bwMode="auto">
              <a:xfrm>
                <a:off x="1474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65" name="Rectangle 76"/>
              <p:cNvSpPr>
                <a:spLocks noChangeArrowheads="1"/>
              </p:cNvSpPr>
              <p:nvPr/>
            </p:nvSpPr>
            <p:spPr bwMode="auto">
              <a:xfrm>
                <a:off x="1507" y="595"/>
                <a:ext cx="9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66" name="Rectangle 77"/>
              <p:cNvSpPr>
                <a:spLocks noChangeArrowheads="1"/>
              </p:cNvSpPr>
              <p:nvPr/>
            </p:nvSpPr>
            <p:spPr bwMode="auto">
              <a:xfrm>
                <a:off x="1552" y="595"/>
                <a:ext cx="8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67" name="Rectangle 78"/>
              <p:cNvSpPr>
                <a:spLocks noChangeArrowheads="1"/>
              </p:cNvSpPr>
              <p:nvPr/>
            </p:nvSpPr>
            <p:spPr bwMode="auto">
              <a:xfrm>
                <a:off x="1582" y="595"/>
                <a:ext cx="14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60" name="Rectangle 79"/>
              <p:cNvSpPr>
                <a:spLocks noChangeArrowheads="1"/>
              </p:cNvSpPr>
              <p:nvPr/>
            </p:nvSpPr>
            <p:spPr bwMode="auto">
              <a:xfrm>
                <a:off x="1678" y="595"/>
                <a:ext cx="11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61" name="Rectangle 80"/>
              <p:cNvSpPr>
                <a:spLocks noChangeArrowheads="1"/>
              </p:cNvSpPr>
              <p:nvPr/>
            </p:nvSpPr>
            <p:spPr bwMode="auto">
              <a:xfrm>
                <a:off x="1740" y="595"/>
                <a:ext cx="10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62" name="Rectangle 81"/>
              <p:cNvSpPr>
                <a:spLocks noChangeArrowheads="1"/>
              </p:cNvSpPr>
              <p:nvPr/>
            </p:nvSpPr>
            <p:spPr bwMode="auto">
              <a:xfrm>
                <a:off x="1796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63" name="Rectangle 82"/>
              <p:cNvSpPr>
                <a:spLocks noChangeArrowheads="1"/>
              </p:cNvSpPr>
              <p:nvPr/>
            </p:nvSpPr>
            <p:spPr bwMode="auto">
              <a:xfrm>
                <a:off x="1827" y="595"/>
                <a:ext cx="23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que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64" name="Rectangle 83"/>
              <p:cNvSpPr>
                <a:spLocks noChangeArrowheads="1"/>
              </p:cNvSpPr>
              <p:nvPr/>
            </p:nvSpPr>
            <p:spPr bwMode="auto">
              <a:xfrm>
                <a:off x="2012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65" name="Rectangle 84"/>
              <p:cNvSpPr>
                <a:spLocks noChangeArrowheads="1"/>
              </p:cNvSpPr>
              <p:nvPr/>
            </p:nvSpPr>
            <p:spPr bwMode="auto">
              <a:xfrm>
                <a:off x="2045" y="595"/>
                <a:ext cx="17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66" name="Rectangle 85"/>
              <p:cNvSpPr>
                <a:spLocks noChangeArrowheads="1"/>
              </p:cNvSpPr>
              <p:nvPr/>
            </p:nvSpPr>
            <p:spPr bwMode="auto">
              <a:xfrm>
                <a:off x="2168" y="595"/>
                <a:ext cx="9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67" name="Rectangle 86"/>
              <p:cNvSpPr>
                <a:spLocks noChangeArrowheads="1"/>
              </p:cNvSpPr>
              <p:nvPr/>
            </p:nvSpPr>
            <p:spPr bwMode="auto">
              <a:xfrm>
                <a:off x="2211" y="595"/>
                <a:ext cx="14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68" name="Rectangle 87"/>
              <p:cNvSpPr>
                <a:spLocks noChangeArrowheads="1"/>
              </p:cNvSpPr>
              <p:nvPr/>
            </p:nvSpPr>
            <p:spPr bwMode="auto">
              <a:xfrm>
                <a:off x="2304" y="595"/>
                <a:ext cx="8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69" name="Rectangle 88"/>
              <p:cNvSpPr>
                <a:spLocks noChangeArrowheads="1"/>
              </p:cNvSpPr>
              <p:nvPr/>
            </p:nvSpPr>
            <p:spPr bwMode="auto">
              <a:xfrm>
                <a:off x="2336" y="595"/>
                <a:ext cx="19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te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70" name="Rectangle 89"/>
              <p:cNvSpPr>
                <a:spLocks noChangeArrowheads="1"/>
              </p:cNvSpPr>
              <p:nvPr/>
            </p:nvSpPr>
            <p:spPr bwMode="auto">
              <a:xfrm>
                <a:off x="2475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71" name="Rectangle 90"/>
              <p:cNvSpPr>
                <a:spLocks noChangeArrowheads="1"/>
              </p:cNvSpPr>
              <p:nvPr/>
            </p:nvSpPr>
            <p:spPr bwMode="auto">
              <a:xfrm>
                <a:off x="2509" y="595"/>
                <a:ext cx="109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72" name="Rectangle 91"/>
              <p:cNvSpPr>
                <a:spLocks noChangeArrowheads="1"/>
              </p:cNvSpPr>
              <p:nvPr/>
            </p:nvSpPr>
            <p:spPr bwMode="auto">
              <a:xfrm>
                <a:off x="2567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73" name="Rectangle 92"/>
              <p:cNvSpPr>
                <a:spLocks noChangeArrowheads="1"/>
              </p:cNvSpPr>
              <p:nvPr/>
            </p:nvSpPr>
            <p:spPr bwMode="auto">
              <a:xfrm>
                <a:off x="2601" y="595"/>
                <a:ext cx="14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74" name="Rectangle 93"/>
              <p:cNvSpPr>
                <a:spLocks noChangeArrowheads="1"/>
              </p:cNvSpPr>
              <p:nvPr/>
            </p:nvSpPr>
            <p:spPr bwMode="auto">
              <a:xfrm>
                <a:off x="2694" y="595"/>
                <a:ext cx="9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75" name="Rectangle 94"/>
              <p:cNvSpPr>
                <a:spLocks noChangeArrowheads="1"/>
              </p:cNvSpPr>
              <p:nvPr/>
            </p:nvSpPr>
            <p:spPr bwMode="auto">
              <a:xfrm>
                <a:off x="2737" y="595"/>
                <a:ext cx="11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76" name="Rectangle 95"/>
              <p:cNvSpPr>
                <a:spLocks noChangeArrowheads="1"/>
              </p:cNvSpPr>
              <p:nvPr/>
            </p:nvSpPr>
            <p:spPr bwMode="auto">
              <a:xfrm>
                <a:off x="2799" y="595"/>
                <a:ext cx="10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77" name="Rectangle 96"/>
              <p:cNvSpPr>
                <a:spLocks noChangeArrowheads="1"/>
              </p:cNvSpPr>
              <p:nvPr/>
            </p:nvSpPr>
            <p:spPr bwMode="auto">
              <a:xfrm>
                <a:off x="2855" y="595"/>
                <a:ext cx="15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78" name="Rectangle 97"/>
              <p:cNvSpPr>
                <a:spLocks noChangeArrowheads="1"/>
              </p:cNvSpPr>
              <p:nvPr/>
            </p:nvSpPr>
            <p:spPr bwMode="auto">
              <a:xfrm>
                <a:off x="2957" y="595"/>
                <a:ext cx="259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ción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79" name="Rectangle 98"/>
              <p:cNvSpPr>
                <a:spLocks noChangeArrowheads="1"/>
              </p:cNvSpPr>
              <p:nvPr/>
            </p:nvSpPr>
            <p:spPr bwMode="auto">
              <a:xfrm>
                <a:off x="3166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80" name="Rectangle 99"/>
              <p:cNvSpPr>
                <a:spLocks noChangeArrowheads="1"/>
              </p:cNvSpPr>
              <p:nvPr/>
            </p:nvSpPr>
            <p:spPr bwMode="auto">
              <a:xfrm>
                <a:off x="3199" y="595"/>
                <a:ext cx="17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83" name="Rectangle 100"/>
              <p:cNvSpPr>
                <a:spLocks noChangeArrowheads="1"/>
              </p:cNvSpPr>
              <p:nvPr/>
            </p:nvSpPr>
            <p:spPr bwMode="auto">
              <a:xfrm>
                <a:off x="3323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84" name="Rectangle 101"/>
              <p:cNvSpPr>
                <a:spLocks noChangeArrowheads="1"/>
              </p:cNvSpPr>
              <p:nvPr/>
            </p:nvSpPr>
            <p:spPr bwMode="auto">
              <a:xfrm>
                <a:off x="3355" y="595"/>
                <a:ext cx="11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85" name="Rectangle 102"/>
              <p:cNvSpPr>
                <a:spLocks noChangeArrowheads="1"/>
              </p:cNvSpPr>
              <p:nvPr/>
            </p:nvSpPr>
            <p:spPr bwMode="auto">
              <a:xfrm>
                <a:off x="3418" y="595"/>
                <a:ext cx="109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86" name="Rectangle 103"/>
              <p:cNvSpPr>
                <a:spLocks noChangeArrowheads="1"/>
              </p:cNvSpPr>
              <p:nvPr/>
            </p:nvSpPr>
            <p:spPr bwMode="auto">
              <a:xfrm>
                <a:off x="3475" y="595"/>
                <a:ext cx="20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tos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87" name="Rectangle 104"/>
              <p:cNvSpPr>
                <a:spLocks noChangeArrowheads="1"/>
              </p:cNvSpPr>
              <p:nvPr/>
            </p:nvSpPr>
            <p:spPr bwMode="auto">
              <a:xfrm>
                <a:off x="3625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88" name="Rectangle 105"/>
              <p:cNvSpPr>
                <a:spLocks noChangeArrowheads="1"/>
              </p:cNvSpPr>
              <p:nvPr/>
            </p:nvSpPr>
            <p:spPr bwMode="auto">
              <a:xfrm>
                <a:off x="3658" y="595"/>
                <a:ext cx="17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89" name="Rectangle 106"/>
              <p:cNvSpPr>
                <a:spLocks noChangeArrowheads="1"/>
              </p:cNvSpPr>
              <p:nvPr/>
            </p:nvSpPr>
            <p:spPr bwMode="auto">
              <a:xfrm>
                <a:off x="3782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90" name="Rectangle 107"/>
              <p:cNvSpPr>
                <a:spLocks noChangeArrowheads="1"/>
              </p:cNvSpPr>
              <p:nvPr/>
            </p:nvSpPr>
            <p:spPr bwMode="auto">
              <a:xfrm>
                <a:off x="3814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91" name="Rectangle 108"/>
              <p:cNvSpPr>
                <a:spLocks noChangeArrowheads="1"/>
              </p:cNvSpPr>
              <p:nvPr/>
            </p:nvSpPr>
            <p:spPr bwMode="auto">
              <a:xfrm>
                <a:off x="3848" y="595"/>
                <a:ext cx="109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92" name="Rectangle 109"/>
              <p:cNvSpPr>
                <a:spLocks noChangeArrowheads="1"/>
              </p:cNvSpPr>
              <p:nvPr/>
            </p:nvSpPr>
            <p:spPr bwMode="auto">
              <a:xfrm>
                <a:off x="3906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93" name="Rectangle 110"/>
              <p:cNvSpPr>
                <a:spLocks noChangeArrowheads="1"/>
              </p:cNvSpPr>
              <p:nvPr/>
            </p:nvSpPr>
            <p:spPr bwMode="auto">
              <a:xfrm>
                <a:off x="3940" y="595"/>
                <a:ext cx="20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pla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94" name="Rectangle 111"/>
              <p:cNvSpPr>
                <a:spLocks noChangeArrowheads="1"/>
              </p:cNvSpPr>
              <p:nvPr/>
            </p:nvSpPr>
            <p:spPr bwMode="auto">
              <a:xfrm>
                <a:off x="4096" y="595"/>
                <a:ext cx="15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95" name="Rectangle 112"/>
              <p:cNvSpPr>
                <a:spLocks noChangeArrowheads="1"/>
              </p:cNvSpPr>
              <p:nvPr/>
            </p:nvSpPr>
            <p:spPr bwMode="auto">
              <a:xfrm>
                <a:off x="4198" y="595"/>
                <a:ext cx="15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fo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96" name="Rectangle 113"/>
              <p:cNvSpPr>
                <a:spLocks noChangeArrowheads="1"/>
              </p:cNvSpPr>
              <p:nvPr/>
            </p:nvSpPr>
            <p:spPr bwMode="auto">
              <a:xfrm>
                <a:off x="4300" y="595"/>
                <a:ext cx="9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97" name="Rectangle 114"/>
              <p:cNvSpPr>
                <a:spLocks noChangeArrowheads="1"/>
              </p:cNvSpPr>
              <p:nvPr/>
            </p:nvSpPr>
            <p:spPr bwMode="auto">
              <a:xfrm>
                <a:off x="4343" y="595"/>
                <a:ext cx="20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98" name="Rectangle 115"/>
              <p:cNvSpPr>
                <a:spLocks noChangeArrowheads="1"/>
              </p:cNvSpPr>
              <p:nvPr/>
            </p:nvSpPr>
            <p:spPr bwMode="auto">
              <a:xfrm>
                <a:off x="4495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99" name="Rectangle 116"/>
              <p:cNvSpPr>
                <a:spLocks noChangeArrowheads="1"/>
              </p:cNvSpPr>
              <p:nvPr/>
            </p:nvSpPr>
            <p:spPr bwMode="auto">
              <a:xfrm>
                <a:off x="4523" y="595"/>
                <a:ext cx="11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00" name="Rectangle 117"/>
              <p:cNvSpPr>
                <a:spLocks noChangeArrowheads="1"/>
              </p:cNvSpPr>
              <p:nvPr/>
            </p:nvSpPr>
            <p:spPr bwMode="auto">
              <a:xfrm>
                <a:off x="4589" y="595"/>
                <a:ext cx="9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01" name="Rectangle 118"/>
              <p:cNvSpPr>
                <a:spLocks noChangeArrowheads="1"/>
              </p:cNvSpPr>
              <p:nvPr/>
            </p:nvSpPr>
            <p:spPr bwMode="auto">
              <a:xfrm>
                <a:off x="4632" y="595"/>
                <a:ext cx="16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02" name="Rectangle 119"/>
              <p:cNvSpPr>
                <a:spLocks noChangeArrowheads="1"/>
              </p:cNvSpPr>
              <p:nvPr/>
            </p:nvSpPr>
            <p:spPr bwMode="auto">
              <a:xfrm>
                <a:off x="4749" y="595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03" name="Rectangle 120"/>
              <p:cNvSpPr>
                <a:spLocks noChangeArrowheads="1"/>
              </p:cNvSpPr>
              <p:nvPr/>
            </p:nvSpPr>
            <p:spPr bwMode="auto">
              <a:xfrm>
                <a:off x="4783" y="595"/>
                <a:ext cx="261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con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04" name="Rectangle 121"/>
              <p:cNvSpPr>
                <a:spLocks noChangeArrowheads="1"/>
              </p:cNvSpPr>
              <p:nvPr/>
            </p:nvSpPr>
            <p:spPr bwMode="auto">
              <a:xfrm>
                <a:off x="278" y="730"/>
                <a:ext cx="9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05" name="Rectangle 122"/>
              <p:cNvSpPr>
                <a:spLocks noChangeArrowheads="1"/>
              </p:cNvSpPr>
              <p:nvPr/>
            </p:nvSpPr>
            <p:spPr bwMode="auto">
              <a:xfrm>
                <a:off x="323" y="730"/>
                <a:ext cx="8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06" name="Rectangle 123"/>
              <p:cNvSpPr>
                <a:spLocks noChangeArrowheads="1"/>
              </p:cNvSpPr>
              <p:nvPr/>
            </p:nvSpPr>
            <p:spPr bwMode="auto">
              <a:xfrm>
                <a:off x="354" y="730"/>
                <a:ext cx="9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07" name="Rectangle 124"/>
              <p:cNvSpPr>
                <a:spLocks noChangeArrowheads="1"/>
              </p:cNvSpPr>
              <p:nvPr/>
            </p:nvSpPr>
            <p:spPr bwMode="auto">
              <a:xfrm>
                <a:off x="399" y="730"/>
                <a:ext cx="249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tem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08" name="Rectangle 125"/>
              <p:cNvSpPr>
                <a:spLocks noChangeArrowheads="1"/>
              </p:cNvSpPr>
              <p:nvPr/>
            </p:nvSpPr>
            <p:spPr bwMode="auto">
              <a:xfrm>
                <a:off x="597" y="730"/>
                <a:ext cx="109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09" name="Rectangle 126"/>
              <p:cNvSpPr>
                <a:spLocks noChangeArrowheads="1"/>
              </p:cNvSpPr>
              <p:nvPr/>
            </p:nvSpPr>
            <p:spPr bwMode="auto">
              <a:xfrm>
                <a:off x="655" y="730"/>
                <a:ext cx="35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 exte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10" name="Rectangle 127"/>
              <p:cNvSpPr>
                <a:spLocks noChangeArrowheads="1"/>
              </p:cNvSpPr>
              <p:nvPr/>
            </p:nvSpPr>
            <p:spPr bwMode="auto">
              <a:xfrm>
                <a:off x="957" y="730"/>
                <a:ext cx="9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11" name="Rectangle 128"/>
              <p:cNvSpPr>
                <a:spLocks noChangeArrowheads="1"/>
              </p:cNvSpPr>
              <p:nvPr/>
            </p:nvSpPr>
            <p:spPr bwMode="auto">
              <a:xfrm>
                <a:off x="1000" y="730"/>
                <a:ext cx="258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nos,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12" name="Rectangle 129"/>
              <p:cNvSpPr>
                <a:spLocks noChangeArrowheads="1"/>
              </p:cNvSpPr>
              <p:nvPr/>
            </p:nvSpPr>
            <p:spPr bwMode="auto">
              <a:xfrm>
                <a:off x="1208" y="730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13" name="Rectangle 130"/>
              <p:cNvSpPr>
                <a:spLocks noChangeArrowheads="1"/>
              </p:cNvSpPr>
              <p:nvPr/>
            </p:nvSpPr>
            <p:spPr bwMode="auto">
              <a:xfrm>
                <a:off x="1240" y="730"/>
                <a:ext cx="208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14" name="Rectangle 131"/>
              <p:cNvSpPr>
                <a:spLocks noChangeArrowheads="1"/>
              </p:cNvSpPr>
              <p:nvPr/>
            </p:nvSpPr>
            <p:spPr bwMode="auto">
              <a:xfrm>
                <a:off x="1397" y="730"/>
                <a:ext cx="9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f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15" name="Rectangle 132"/>
              <p:cNvSpPr>
                <a:spLocks noChangeArrowheads="1"/>
              </p:cNvSpPr>
              <p:nvPr/>
            </p:nvSpPr>
            <p:spPr bwMode="auto">
              <a:xfrm>
                <a:off x="1438" y="730"/>
                <a:ext cx="15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16" name="Rectangle 133"/>
              <p:cNvSpPr>
                <a:spLocks noChangeArrowheads="1"/>
              </p:cNvSpPr>
              <p:nvPr/>
            </p:nvSpPr>
            <p:spPr bwMode="auto">
              <a:xfrm>
                <a:off x="1542" y="730"/>
                <a:ext cx="14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17" name="Rectangle 134"/>
              <p:cNvSpPr>
                <a:spLocks noChangeArrowheads="1"/>
              </p:cNvSpPr>
              <p:nvPr/>
            </p:nvSpPr>
            <p:spPr bwMode="auto">
              <a:xfrm>
                <a:off x="1635" y="730"/>
                <a:ext cx="30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 org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18" name="Rectangle 135"/>
              <p:cNvSpPr>
                <a:spLocks noChangeArrowheads="1"/>
              </p:cNvSpPr>
              <p:nvPr/>
            </p:nvSpPr>
            <p:spPr bwMode="auto">
              <a:xfrm>
                <a:off x="1888" y="730"/>
                <a:ext cx="109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19" name="Rectangle 136"/>
              <p:cNvSpPr>
                <a:spLocks noChangeArrowheads="1"/>
              </p:cNvSpPr>
              <p:nvPr/>
            </p:nvSpPr>
            <p:spPr bwMode="auto">
              <a:xfrm>
                <a:off x="1946" y="730"/>
                <a:ext cx="25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niza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20" name="Rectangle 137"/>
              <p:cNvSpPr>
                <a:spLocks noChangeArrowheads="1"/>
              </p:cNvSpPr>
              <p:nvPr/>
            </p:nvSpPr>
            <p:spPr bwMode="auto">
              <a:xfrm>
                <a:off x="2151" y="730"/>
                <a:ext cx="11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21" name="Rectangle 138"/>
              <p:cNvSpPr>
                <a:spLocks noChangeArrowheads="1"/>
              </p:cNvSpPr>
              <p:nvPr/>
            </p:nvSpPr>
            <p:spPr bwMode="auto">
              <a:xfrm>
                <a:off x="2212" y="730"/>
                <a:ext cx="109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22" name="Rectangle 139"/>
              <p:cNvSpPr>
                <a:spLocks noChangeArrowheads="1"/>
              </p:cNvSpPr>
              <p:nvPr/>
            </p:nvSpPr>
            <p:spPr bwMode="auto">
              <a:xfrm>
                <a:off x="2271" y="730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23" name="Rectangle 140"/>
              <p:cNvSpPr>
                <a:spLocks noChangeArrowheads="1"/>
              </p:cNvSpPr>
              <p:nvPr/>
            </p:nvSpPr>
            <p:spPr bwMode="auto">
              <a:xfrm>
                <a:off x="2304" y="730"/>
                <a:ext cx="10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y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24" name="Rectangle 141"/>
              <p:cNvSpPr>
                <a:spLocks noChangeArrowheads="1"/>
              </p:cNvSpPr>
              <p:nvPr/>
            </p:nvSpPr>
            <p:spPr bwMode="auto">
              <a:xfrm>
                <a:off x="2360" y="730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25" name="Rectangle 142"/>
              <p:cNvSpPr>
                <a:spLocks noChangeArrowheads="1"/>
              </p:cNvSpPr>
              <p:nvPr/>
            </p:nvSpPr>
            <p:spPr bwMode="auto">
              <a:xfrm>
                <a:off x="2392" y="730"/>
                <a:ext cx="9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26" name="Rectangle 143"/>
              <p:cNvSpPr>
                <a:spLocks noChangeArrowheads="1"/>
              </p:cNvSpPr>
              <p:nvPr/>
            </p:nvSpPr>
            <p:spPr bwMode="auto">
              <a:xfrm>
                <a:off x="2438" y="730"/>
                <a:ext cx="11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27" name="Rectangle 144"/>
              <p:cNvSpPr>
                <a:spLocks noChangeArrowheads="1"/>
              </p:cNvSpPr>
              <p:nvPr/>
            </p:nvSpPr>
            <p:spPr bwMode="auto">
              <a:xfrm>
                <a:off x="2499" y="730"/>
                <a:ext cx="10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28" name="Rectangle 145"/>
              <p:cNvSpPr>
                <a:spLocks noChangeArrowheads="1"/>
              </p:cNvSpPr>
              <p:nvPr/>
            </p:nvSpPr>
            <p:spPr bwMode="auto">
              <a:xfrm>
                <a:off x="2556" y="730"/>
                <a:ext cx="11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29" name="Rectangle 146"/>
              <p:cNvSpPr>
                <a:spLocks noChangeArrowheads="1"/>
              </p:cNvSpPr>
              <p:nvPr/>
            </p:nvSpPr>
            <p:spPr bwMode="auto">
              <a:xfrm>
                <a:off x="2617" y="730"/>
                <a:ext cx="15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30" name="Rectangle 147"/>
              <p:cNvSpPr>
                <a:spLocks noChangeArrowheads="1"/>
              </p:cNvSpPr>
              <p:nvPr/>
            </p:nvSpPr>
            <p:spPr bwMode="auto">
              <a:xfrm>
                <a:off x="2718" y="730"/>
                <a:ext cx="12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.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31" name="Rectangle 148"/>
              <p:cNvSpPr>
                <a:spLocks noChangeArrowheads="1"/>
              </p:cNvSpPr>
              <p:nvPr/>
            </p:nvSpPr>
            <p:spPr bwMode="auto">
              <a:xfrm>
                <a:off x="2793" y="730"/>
                <a:ext cx="10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32" name="Rectangle 149"/>
              <p:cNvSpPr>
                <a:spLocks noChangeArrowheads="1"/>
              </p:cNvSpPr>
              <p:nvPr/>
            </p:nvSpPr>
            <p:spPr bwMode="auto">
              <a:xfrm>
                <a:off x="2847" y="730"/>
                <a:ext cx="40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omos 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33" name="Rectangle 150"/>
              <p:cNvSpPr>
                <a:spLocks noChangeArrowheads="1"/>
              </p:cNvSpPr>
              <p:nvPr/>
            </p:nvSpPr>
            <p:spPr bwMode="auto">
              <a:xfrm>
                <a:off x="3200" y="730"/>
                <a:ext cx="10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x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34" name="Rectangle 151"/>
              <p:cNvSpPr>
                <a:spLocks noChangeArrowheads="1"/>
              </p:cNvSpPr>
              <p:nvPr/>
            </p:nvSpPr>
            <p:spPr bwMode="auto">
              <a:xfrm>
                <a:off x="3256" y="730"/>
                <a:ext cx="17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35" name="Rectangle 152"/>
              <p:cNvSpPr>
                <a:spLocks noChangeArrowheads="1"/>
              </p:cNvSpPr>
              <p:nvPr/>
            </p:nvSpPr>
            <p:spPr bwMode="auto">
              <a:xfrm>
                <a:off x="3380" y="730"/>
                <a:ext cx="9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36" name="Rectangle 153"/>
              <p:cNvSpPr>
                <a:spLocks noChangeArrowheads="1"/>
              </p:cNvSpPr>
              <p:nvPr/>
            </p:nvSpPr>
            <p:spPr bwMode="auto">
              <a:xfrm>
                <a:off x="3424" y="730"/>
                <a:ext cx="20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tos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37" name="Rectangle 154"/>
              <p:cNvSpPr>
                <a:spLocks noChangeArrowheads="1"/>
              </p:cNvSpPr>
              <p:nvPr/>
            </p:nvSpPr>
            <p:spPr bwMode="auto">
              <a:xfrm>
                <a:off x="3573" y="730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38" name="Rectangle 155"/>
              <p:cNvSpPr>
                <a:spLocks noChangeArrowheads="1"/>
              </p:cNvSpPr>
              <p:nvPr/>
            </p:nvSpPr>
            <p:spPr bwMode="auto">
              <a:xfrm>
                <a:off x="3605" y="730"/>
                <a:ext cx="11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39" name="Rectangle 156"/>
              <p:cNvSpPr>
                <a:spLocks noChangeArrowheads="1"/>
              </p:cNvSpPr>
              <p:nvPr/>
            </p:nvSpPr>
            <p:spPr bwMode="auto">
              <a:xfrm>
                <a:off x="3666" y="730"/>
                <a:ext cx="11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40" name="Rectangle 157"/>
              <p:cNvSpPr>
                <a:spLocks noChangeArrowheads="1"/>
              </p:cNvSpPr>
              <p:nvPr/>
            </p:nvSpPr>
            <p:spPr bwMode="auto">
              <a:xfrm>
                <a:off x="3728" y="730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41" name="Rectangle 158"/>
              <p:cNvSpPr>
                <a:spLocks noChangeArrowheads="1"/>
              </p:cNvSpPr>
              <p:nvPr/>
            </p:nvSpPr>
            <p:spPr bwMode="auto">
              <a:xfrm>
                <a:off x="3760" y="730"/>
                <a:ext cx="15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42" name="Rectangle 159"/>
              <p:cNvSpPr>
                <a:spLocks noChangeArrowheads="1"/>
              </p:cNvSpPr>
              <p:nvPr/>
            </p:nvSpPr>
            <p:spPr bwMode="auto">
              <a:xfrm>
                <a:off x="3867" y="730"/>
                <a:ext cx="9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43" name="Rectangle 160"/>
              <p:cNvSpPr>
                <a:spLocks noChangeArrowheads="1"/>
              </p:cNvSpPr>
              <p:nvPr/>
            </p:nvSpPr>
            <p:spPr bwMode="auto">
              <a:xfrm>
                <a:off x="3911" y="730"/>
                <a:ext cx="19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 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44" name="Rectangle 161"/>
              <p:cNvSpPr>
                <a:spLocks noChangeArrowheads="1"/>
              </p:cNvSpPr>
              <p:nvPr/>
            </p:nvSpPr>
            <p:spPr bwMode="auto">
              <a:xfrm>
                <a:off x="4050" y="730"/>
                <a:ext cx="8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45" name="Rectangle 162"/>
              <p:cNvSpPr>
                <a:spLocks noChangeArrowheads="1"/>
              </p:cNvSpPr>
              <p:nvPr/>
            </p:nvSpPr>
            <p:spPr bwMode="auto">
              <a:xfrm>
                <a:off x="4081" y="730"/>
                <a:ext cx="17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46" name="Rectangle 163"/>
              <p:cNvSpPr>
                <a:spLocks noChangeArrowheads="1"/>
              </p:cNvSpPr>
              <p:nvPr/>
            </p:nvSpPr>
            <p:spPr bwMode="auto">
              <a:xfrm>
                <a:off x="4204" y="730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47" name="Rectangle 164"/>
              <p:cNvSpPr>
                <a:spLocks noChangeArrowheads="1"/>
              </p:cNvSpPr>
              <p:nvPr/>
            </p:nvSpPr>
            <p:spPr bwMode="auto">
              <a:xfrm>
                <a:off x="4237" y="730"/>
                <a:ext cx="27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 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48" name="Rectangle 165"/>
              <p:cNvSpPr>
                <a:spLocks noChangeArrowheads="1"/>
              </p:cNvSpPr>
              <p:nvPr/>
            </p:nvSpPr>
            <p:spPr bwMode="auto">
              <a:xfrm>
                <a:off x="4456" y="730"/>
                <a:ext cx="9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49" name="Rectangle 166"/>
              <p:cNvSpPr>
                <a:spLocks noChangeArrowheads="1"/>
              </p:cNvSpPr>
              <p:nvPr/>
            </p:nvSpPr>
            <p:spPr bwMode="auto">
              <a:xfrm>
                <a:off x="4499" y="730"/>
                <a:ext cx="16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50" name="Rectangle 167"/>
              <p:cNvSpPr>
                <a:spLocks noChangeArrowheads="1"/>
              </p:cNvSpPr>
              <p:nvPr/>
            </p:nvSpPr>
            <p:spPr bwMode="auto">
              <a:xfrm>
                <a:off x="4615" y="730"/>
                <a:ext cx="11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51" name="Rectangle 168"/>
              <p:cNvSpPr>
                <a:spLocks noChangeArrowheads="1"/>
              </p:cNvSpPr>
              <p:nvPr/>
            </p:nvSpPr>
            <p:spPr bwMode="auto">
              <a:xfrm>
                <a:off x="4676" y="730"/>
                <a:ext cx="9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52" name="Rectangle 169"/>
              <p:cNvSpPr>
                <a:spLocks noChangeArrowheads="1"/>
              </p:cNvSpPr>
              <p:nvPr/>
            </p:nvSpPr>
            <p:spPr bwMode="auto">
              <a:xfrm>
                <a:off x="4721" y="730"/>
                <a:ext cx="231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os,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53" name="Rectangle 170"/>
              <p:cNvSpPr>
                <a:spLocks noChangeArrowheads="1"/>
              </p:cNvSpPr>
              <p:nvPr/>
            </p:nvSpPr>
            <p:spPr bwMode="auto">
              <a:xfrm>
                <a:off x="278" y="863"/>
                <a:ext cx="22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con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54" name="Rectangle 171"/>
              <p:cNvSpPr>
                <a:spLocks noChangeArrowheads="1"/>
              </p:cNvSpPr>
              <p:nvPr/>
            </p:nvSpPr>
            <p:spPr bwMode="auto">
              <a:xfrm>
                <a:off x="455" y="863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55" name="Rectangle 172"/>
              <p:cNvSpPr>
                <a:spLocks noChangeArrowheads="1"/>
              </p:cNvSpPr>
              <p:nvPr/>
            </p:nvSpPr>
            <p:spPr bwMode="auto">
              <a:xfrm>
                <a:off x="488" y="863"/>
                <a:ext cx="11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56" name="Rectangle 173"/>
              <p:cNvSpPr>
                <a:spLocks noChangeArrowheads="1"/>
              </p:cNvSpPr>
              <p:nvPr/>
            </p:nvSpPr>
            <p:spPr bwMode="auto">
              <a:xfrm>
                <a:off x="550" y="863"/>
                <a:ext cx="8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57" name="Rectangle 174"/>
              <p:cNvSpPr>
                <a:spLocks noChangeArrowheads="1"/>
              </p:cNvSpPr>
              <p:nvPr/>
            </p:nvSpPr>
            <p:spPr bwMode="auto">
              <a:xfrm>
                <a:off x="582" y="863"/>
                <a:ext cx="16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ve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58" name="Rectangle 175"/>
              <p:cNvSpPr>
                <a:spLocks noChangeArrowheads="1"/>
              </p:cNvSpPr>
              <p:nvPr/>
            </p:nvSpPr>
            <p:spPr bwMode="auto">
              <a:xfrm>
                <a:off x="698" y="863"/>
                <a:ext cx="14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59" name="Rectangle 176"/>
              <p:cNvSpPr>
                <a:spLocks noChangeArrowheads="1"/>
              </p:cNvSpPr>
              <p:nvPr/>
            </p:nvSpPr>
            <p:spPr bwMode="auto">
              <a:xfrm>
                <a:off x="785" y="863"/>
                <a:ext cx="30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os ca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60" name="Rectangle 177"/>
              <p:cNvSpPr>
                <a:spLocks noChangeArrowheads="1"/>
              </p:cNvSpPr>
              <p:nvPr/>
            </p:nvSpPr>
            <p:spPr bwMode="auto">
              <a:xfrm>
                <a:off x="1039" y="863"/>
                <a:ext cx="9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61" name="Rectangle 178"/>
              <p:cNvSpPr>
                <a:spLocks noChangeArrowheads="1"/>
              </p:cNvSpPr>
              <p:nvPr/>
            </p:nvSpPr>
            <p:spPr bwMode="auto">
              <a:xfrm>
                <a:off x="1083" y="863"/>
                <a:ext cx="19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os: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62" name="Rectangle 179"/>
              <p:cNvSpPr>
                <a:spLocks noChangeArrowheads="1"/>
              </p:cNvSpPr>
              <p:nvPr/>
            </p:nvSpPr>
            <p:spPr bwMode="auto">
              <a:xfrm>
                <a:off x="1230" y="863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63" name="Rectangle 180"/>
              <p:cNvSpPr>
                <a:spLocks noChangeArrowheads="1"/>
              </p:cNvSpPr>
              <p:nvPr/>
            </p:nvSpPr>
            <p:spPr bwMode="auto">
              <a:xfrm>
                <a:off x="1263" y="863"/>
                <a:ext cx="171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64" name="Rectangle 181"/>
              <p:cNvSpPr>
                <a:spLocks noChangeArrowheads="1"/>
              </p:cNvSpPr>
              <p:nvPr/>
            </p:nvSpPr>
            <p:spPr bwMode="auto">
              <a:xfrm>
                <a:off x="1383" y="863"/>
                <a:ext cx="11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65" name="Rectangle 182"/>
              <p:cNvSpPr>
                <a:spLocks noChangeArrowheads="1"/>
              </p:cNvSpPr>
              <p:nvPr/>
            </p:nvSpPr>
            <p:spPr bwMode="auto">
              <a:xfrm>
                <a:off x="1422" y="863"/>
                <a:ext cx="201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, 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66" name="Rectangle 183"/>
              <p:cNvSpPr>
                <a:spLocks noChangeArrowheads="1"/>
              </p:cNvSpPr>
              <p:nvPr/>
            </p:nvSpPr>
            <p:spPr bwMode="auto">
              <a:xfrm>
                <a:off x="1573" y="863"/>
                <a:ext cx="15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67" name="Rectangle 184"/>
              <p:cNvSpPr>
                <a:spLocks noChangeArrowheads="1"/>
              </p:cNvSpPr>
              <p:nvPr/>
            </p:nvSpPr>
            <p:spPr bwMode="auto">
              <a:xfrm>
                <a:off x="1674" y="863"/>
                <a:ext cx="10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68" name="Rectangle 185"/>
              <p:cNvSpPr>
                <a:spLocks noChangeArrowheads="1"/>
              </p:cNvSpPr>
              <p:nvPr/>
            </p:nvSpPr>
            <p:spPr bwMode="auto">
              <a:xfrm>
                <a:off x="1730" y="863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69" name="Rectangle 186"/>
              <p:cNvSpPr>
                <a:spLocks noChangeArrowheads="1"/>
              </p:cNvSpPr>
              <p:nvPr/>
            </p:nvSpPr>
            <p:spPr bwMode="auto">
              <a:xfrm>
                <a:off x="1764" y="863"/>
                <a:ext cx="15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e,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70" name="Rectangle 187"/>
              <p:cNvSpPr>
                <a:spLocks noChangeArrowheads="1"/>
              </p:cNvSpPr>
              <p:nvPr/>
            </p:nvSpPr>
            <p:spPr bwMode="auto">
              <a:xfrm>
                <a:off x="1866" y="863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71" name="Rectangle 188"/>
              <p:cNvSpPr>
                <a:spLocks noChangeArrowheads="1"/>
              </p:cNvSpPr>
              <p:nvPr/>
            </p:nvSpPr>
            <p:spPr bwMode="auto">
              <a:xfrm>
                <a:off x="1899" y="863"/>
                <a:ext cx="21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Mic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72" name="Rectangle 189"/>
              <p:cNvSpPr>
                <a:spLocks noChangeArrowheads="1"/>
              </p:cNvSpPr>
              <p:nvPr/>
            </p:nvSpPr>
            <p:spPr bwMode="auto">
              <a:xfrm>
                <a:off x="2066" y="863"/>
                <a:ext cx="9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73" name="Rectangle 190"/>
              <p:cNvSpPr>
                <a:spLocks noChangeArrowheads="1"/>
              </p:cNvSpPr>
              <p:nvPr/>
            </p:nvSpPr>
            <p:spPr bwMode="auto">
              <a:xfrm>
                <a:off x="2108" y="863"/>
                <a:ext cx="30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osoft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74" name="Rectangle 191"/>
              <p:cNvSpPr>
                <a:spLocks noChangeArrowheads="1"/>
              </p:cNvSpPr>
              <p:nvPr/>
            </p:nvSpPr>
            <p:spPr bwMode="auto">
              <a:xfrm>
                <a:off x="2359" y="863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75" name="Rectangle 192"/>
              <p:cNvSpPr>
                <a:spLocks noChangeArrowheads="1"/>
              </p:cNvSpPr>
              <p:nvPr/>
            </p:nvSpPr>
            <p:spPr bwMode="auto">
              <a:xfrm>
                <a:off x="2390" y="863"/>
                <a:ext cx="12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76" name="Rectangle 193"/>
              <p:cNvSpPr>
                <a:spLocks noChangeArrowheads="1"/>
              </p:cNvSpPr>
              <p:nvPr/>
            </p:nvSpPr>
            <p:spPr bwMode="auto">
              <a:xfrm>
                <a:off x="2459" y="863"/>
                <a:ext cx="10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y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77" name="Rectangle 194"/>
              <p:cNvSpPr>
                <a:spLocks noChangeArrowheads="1"/>
              </p:cNvSpPr>
              <p:nvPr/>
            </p:nvSpPr>
            <p:spPr bwMode="auto">
              <a:xfrm>
                <a:off x="2514" y="863"/>
                <a:ext cx="171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78" name="Rectangle 195"/>
              <p:cNvSpPr>
                <a:spLocks noChangeArrowheads="1"/>
              </p:cNvSpPr>
              <p:nvPr/>
            </p:nvSpPr>
            <p:spPr bwMode="auto">
              <a:xfrm>
                <a:off x="2634" y="863"/>
                <a:ext cx="14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79" name="Rectangle 196"/>
              <p:cNvSpPr>
                <a:spLocks noChangeArrowheads="1"/>
              </p:cNvSpPr>
              <p:nvPr/>
            </p:nvSpPr>
            <p:spPr bwMode="auto">
              <a:xfrm>
                <a:off x="2728" y="863"/>
                <a:ext cx="138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80" name="Rectangle 197"/>
              <p:cNvSpPr>
                <a:spLocks noChangeArrowheads="1"/>
              </p:cNvSpPr>
              <p:nvPr/>
            </p:nvSpPr>
            <p:spPr bwMode="auto">
              <a:xfrm>
                <a:off x="2815" y="863"/>
                <a:ext cx="9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81" name="Rectangle 198"/>
              <p:cNvSpPr>
                <a:spLocks noChangeArrowheads="1"/>
              </p:cNvSpPr>
              <p:nvPr/>
            </p:nvSpPr>
            <p:spPr bwMode="auto">
              <a:xfrm>
                <a:off x="2859" y="863"/>
                <a:ext cx="9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,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82" name="Rectangle 199"/>
              <p:cNvSpPr>
                <a:spLocks noChangeArrowheads="1"/>
              </p:cNvSpPr>
              <p:nvPr/>
            </p:nvSpPr>
            <p:spPr bwMode="auto">
              <a:xfrm>
                <a:off x="2900" y="863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83" name="Rectangle 200"/>
              <p:cNvSpPr>
                <a:spLocks noChangeArrowheads="1"/>
              </p:cNvSpPr>
              <p:nvPr/>
            </p:nvSpPr>
            <p:spPr bwMode="auto">
              <a:xfrm>
                <a:off x="2933" y="863"/>
                <a:ext cx="10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y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84" name="Rectangle 201"/>
              <p:cNvSpPr>
                <a:spLocks noChangeArrowheads="1"/>
              </p:cNvSpPr>
              <p:nvPr/>
            </p:nvSpPr>
            <p:spPr bwMode="auto">
              <a:xfrm>
                <a:off x="2989" y="863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85" name="Rectangle 202"/>
              <p:cNvSpPr>
                <a:spLocks noChangeArrowheads="1"/>
              </p:cNvSpPr>
              <p:nvPr/>
            </p:nvSpPr>
            <p:spPr bwMode="auto">
              <a:xfrm>
                <a:off x="3023" y="863"/>
                <a:ext cx="15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86" name="Rectangle 203"/>
              <p:cNvSpPr>
                <a:spLocks noChangeArrowheads="1"/>
              </p:cNvSpPr>
              <p:nvPr/>
            </p:nvSpPr>
            <p:spPr bwMode="auto">
              <a:xfrm>
                <a:off x="3127" y="863"/>
                <a:ext cx="9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87" name="Rectangle 204"/>
              <p:cNvSpPr>
                <a:spLocks noChangeArrowheads="1"/>
              </p:cNvSpPr>
              <p:nvPr/>
            </p:nvSpPr>
            <p:spPr bwMode="auto">
              <a:xfrm>
                <a:off x="3169" y="863"/>
                <a:ext cx="37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os ERP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88" name="Rectangle 205"/>
              <p:cNvSpPr>
                <a:spLocks noChangeArrowheads="1"/>
              </p:cNvSpPr>
              <p:nvPr/>
            </p:nvSpPr>
            <p:spPr bwMode="auto">
              <a:xfrm>
                <a:off x="3496" y="863"/>
                <a:ext cx="15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´s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89" name="Rectangle 206"/>
              <p:cNvSpPr>
                <a:spLocks noChangeArrowheads="1"/>
              </p:cNvSpPr>
              <p:nvPr/>
            </p:nvSpPr>
            <p:spPr bwMode="auto">
              <a:xfrm>
                <a:off x="3600" y="863"/>
                <a:ext cx="9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.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90" name="Rectangle 207"/>
              <p:cNvSpPr>
                <a:spLocks noChangeArrowheads="1"/>
              </p:cNvSpPr>
              <p:nvPr/>
            </p:nvSpPr>
            <p:spPr bwMode="auto">
              <a:xfrm>
                <a:off x="3640" y="863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91" name="Rectangle 208"/>
              <p:cNvSpPr>
                <a:spLocks noChangeArrowheads="1"/>
              </p:cNvSpPr>
              <p:nvPr/>
            </p:nvSpPr>
            <p:spPr bwMode="auto">
              <a:xfrm>
                <a:off x="278" y="996"/>
                <a:ext cx="8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92" name="Rectangle 209"/>
              <p:cNvSpPr>
                <a:spLocks noChangeArrowheads="1"/>
              </p:cNvSpPr>
              <p:nvPr/>
            </p:nvSpPr>
            <p:spPr bwMode="auto">
              <a:xfrm>
                <a:off x="309" y="996"/>
                <a:ext cx="378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ntegre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93" name="Rectangle 210"/>
              <p:cNvSpPr>
                <a:spLocks noChangeArrowheads="1"/>
              </p:cNvSpPr>
              <p:nvPr/>
            </p:nvSpPr>
            <p:spPr bwMode="auto">
              <a:xfrm>
                <a:off x="638" y="996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94" name="Rectangle 211"/>
              <p:cNvSpPr>
                <a:spLocks noChangeArrowheads="1"/>
              </p:cNvSpPr>
              <p:nvPr/>
            </p:nvSpPr>
            <p:spPr bwMode="auto">
              <a:xfrm>
                <a:off x="669" y="996"/>
                <a:ext cx="32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todos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95" name="Rectangle 212"/>
              <p:cNvSpPr>
                <a:spLocks noChangeArrowheads="1"/>
              </p:cNvSpPr>
              <p:nvPr/>
            </p:nvSpPr>
            <p:spPr bwMode="auto">
              <a:xfrm>
                <a:off x="942" y="996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96" name="Rectangle 213"/>
              <p:cNvSpPr>
                <a:spLocks noChangeArrowheads="1"/>
              </p:cNvSpPr>
              <p:nvPr/>
            </p:nvSpPr>
            <p:spPr bwMode="auto">
              <a:xfrm>
                <a:off x="974" y="996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97" name="Rectangle 214"/>
              <p:cNvSpPr>
                <a:spLocks noChangeArrowheads="1"/>
              </p:cNvSpPr>
              <p:nvPr/>
            </p:nvSpPr>
            <p:spPr bwMode="auto">
              <a:xfrm>
                <a:off x="1007" y="996"/>
                <a:ext cx="15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os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98" name="Rectangle 215"/>
              <p:cNvSpPr>
                <a:spLocks noChangeArrowheads="1"/>
              </p:cNvSpPr>
              <p:nvPr/>
            </p:nvSpPr>
            <p:spPr bwMode="auto">
              <a:xfrm>
                <a:off x="1113" y="996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99" name="Rectangle 216"/>
              <p:cNvSpPr>
                <a:spLocks noChangeArrowheads="1"/>
              </p:cNvSpPr>
              <p:nvPr/>
            </p:nvSpPr>
            <p:spPr bwMode="auto">
              <a:xfrm>
                <a:off x="1145" y="996"/>
                <a:ext cx="11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00" name="Rectangle 217"/>
              <p:cNvSpPr>
                <a:spLocks noChangeArrowheads="1"/>
              </p:cNvSpPr>
              <p:nvPr/>
            </p:nvSpPr>
            <p:spPr bwMode="auto">
              <a:xfrm>
                <a:off x="1207" y="996"/>
                <a:ext cx="109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01" name="Rectangle 218"/>
              <p:cNvSpPr>
                <a:spLocks noChangeArrowheads="1"/>
              </p:cNvSpPr>
              <p:nvPr/>
            </p:nvSpPr>
            <p:spPr bwMode="auto">
              <a:xfrm>
                <a:off x="1265" y="996"/>
                <a:ext cx="20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tos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02" name="Rectangle 219"/>
              <p:cNvSpPr>
                <a:spLocks noChangeArrowheads="1"/>
              </p:cNvSpPr>
              <p:nvPr/>
            </p:nvSpPr>
            <p:spPr bwMode="auto">
              <a:xfrm>
                <a:off x="1414" y="996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03" name="Rectangle 220"/>
              <p:cNvSpPr>
                <a:spLocks noChangeArrowheads="1"/>
              </p:cNvSpPr>
              <p:nvPr/>
            </p:nvSpPr>
            <p:spPr bwMode="auto">
              <a:xfrm>
                <a:off x="1447" y="996"/>
                <a:ext cx="17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04" name="Rectangle 221"/>
              <p:cNvSpPr>
                <a:spLocks noChangeArrowheads="1"/>
              </p:cNvSpPr>
              <p:nvPr/>
            </p:nvSpPr>
            <p:spPr bwMode="auto">
              <a:xfrm>
                <a:off x="1571" y="996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05" name="Rectangle 222"/>
              <p:cNvSpPr>
                <a:spLocks noChangeArrowheads="1"/>
              </p:cNvSpPr>
              <p:nvPr/>
            </p:nvSpPr>
            <p:spPr bwMode="auto">
              <a:xfrm>
                <a:off x="1603" y="996"/>
                <a:ext cx="10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v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06" name="Rectangle 223"/>
              <p:cNvSpPr>
                <a:spLocks noChangeArrowheads="1"/>
              </p:cNvSpPr>
              <p:nvPr/>
            </p:nvSpPr>
            <p:spPr bwMode="auto">
              <a:xfrm>
                <a:off x="1658" y="996"/>
                <a:ext cx="8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07" name="Rectangle 224"/>
              <p:cNvSpPr>
                <a:spLocks noChangeArrowheads="1"/>
              </p:cNvSpPr>
              <p:nvPr/>
            </p:nvSpPr>
            <p:spPr bwMode="auto">
              <a:xfrm>
                <a:off x="1689" y="996"/>
                <a:ext cx="109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08" name="Rectangle 225"/>
              <p:cNvSpPr>
                <a:spLocks noChangeArrowheads="1"/>
              </p:cNvSpPr>
              <p:nvPr/>
            </p:nvSpPr>
            <p:spPr bwMode="auto">
              <a:xfrm>
                <a:off x="1747" y="996"/>
                <a:ext cx="198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jes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09" name="Rectangle 226"/>
              <p:cNvSpPr>
                <a:spLocks noChangeArrowheads="1"/>
              </p:cNvSpPr>
              <p:nvPr/>
            </p:nvSpPr>
            <p:spPr bwMode="auto">
              <a:xfrm>
                <a:off x="1895" y="996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10" name="Rectangle 227"/>
              <p:cNvSpPr>
                <a:spLocks noChangeArrowheads="1"/>
              </p:cNvSpPr>
              <p:nvPr/>
            </p:nvSpPr>
            <p:spPr bwMode="auto">
              <a:xfrm>
                <a:off x="1930" y="996"/>
                <a:ext cx="14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y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11" name="Rectangle 228"/>
              <p:cNvSpPr>
                <a:spLocks noChangeArrowheads="1"/>
              </p:cNvSpPr>
              <p:nvPr/>
            </p:nvSpPr>
            <p:spPr bwMode="auto">
              <a:xfrm>
                <a:off x="2019" y="996"/>
                <a:ext cx="10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12" name="Rectangle 229"/>
              <p:cNvSpPr>
                <a:spLocks noChangeArrowheads="1"/>
              </p:cNvSpPr>
              <p:nvPr/>
            </p:nvSpPr>
            <p:spPr bwMode="auto">
              <a:xfrm>
                <a:off x="2076" y="996"/>
                <a:ext cx="15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13" name="Rectangle 230"/>
              <p:cNvSpPr>
                <a:spLocks noChangeArrowheads="1"/>
              </p:cNvSpPr>
              <p:nvPr/>
            </p:nvSpPr>
            <p:spPr bwMode="auto">
              <a:xfrm>
                <a:off x="2179" y="996"/>
                <a:ext cx="200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tos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14" name="Rectangle 231"/>
              <p:cNvSpPr>
                <a:spLocks noChangeArrowheads="1"/>
              </p:cNvSpPr>
              <p:nvPr/>
            </p:nvSpPr>
            <p:spPr bwMode="auto">
              <a:xfrm>
                <a:off x="2329" y="996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15" name="Rectangle 232"/>
              <p:cNvSpPr>
                <a:spLocks noChangeArrowheads="1"/>
              </p:cNvSpPr>
              <p:nvPr/>
            </p:nvSpPr>
            <p:spPr bwMode="auto">
              <a:xfrm>
                <a:off x="2362" y="996"/>
                <a:ext cx="22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con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16" name="Rectangle 233"/>
              <p:cNvSpPr>
                <a:spLocks noChangeArrowheads="1"/>
              </p:cNvSpPr>
              <p:nvPr/>
            </p:nvSpPr>
            <p:spPr bwMode="auto">
              <a:xfrm>
                <a:off x="2539" y="996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17" name="Rectangle 234"/>
              <p:cNvSpPr>
                <a:spLocks noChangeArrowheads="1"/>
              </p:cNvSpPr>
              <p:nvPr/>
            </p:nvSpPr>
            <p:spPr bwMode="auto">
              <a:xfrm>
                <a:off x="2572" y="996"/>
                <a:ext cx="9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18" name="Rectangle 235"/>
              <p:cNvSpPr>
                <a:spLocks noChangeArrowheads="1"/>
              </p:cNvSpPr>
              <p:nvPr/>
            </p:nvSpPr>
            <p:spPr bwMode="auto">
              <a:xfrm>
                <a:off x="2617" y="996"/>
                <a:ext cx="33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 ERP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19" name="Rectangle 236"/>
              <p:cNvSpPr>
                <a:spLocks noChangeArrowheads="1"/>
              </p:cNvSpPr>
              <p:nvPr/>
            </p:nvSpPr>
            <p:spPr bwMode="auto">
              <a:xfrm>
                <a:off x="2900" y="996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0" name="Rectangle 237"/>
              <p:cNvSpPr>
                <a:spLocks noChangeArrowheads="1"/>
              </p:cNvSpPr>
              <p:nvPr/>
            </p:nvSpPr>
            <p:spPr bwMode="auto">
              <a:xfrm>
                <a:off x="2930" y="996"/>
                <a:ext cx="106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y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1" name="Rectangle 238"/>
              <p:cNvSpPr>
                <a:spLocks noChangeArrowheads="1"/>
              </p:cNvSpPr>
              <p:nvPr/>
            </p:nvSpPr>
            <p:spPr bwMode="auto">
              <a:xfrm>
                <a:off x="2986" y="996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2" name="Rectangle 239"/>
              <p:cNvSpPr>
                <a:spLocks noChangeArrowheads="1"/>
              </p:cNvSpPr>
              <p:nvPr/>
            </p:nvSpPr>
            <p:spPr bwMode="auto">
              <a:xfrm>
                <a:off x="3018" y="996"/>
                <a:ext cx="15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3" name="Rectangle 240"/>
              <p:cNvSpPr>
                <a:spLocks noChangeArrowheads="1"/>
              </p:cNvSpPr>
              <p:nvPr/>
            </p:nvSpPr>
            <p:spPr bwMode="auto">
              <a:xfrm>
                <a:off x="3121" y="996"/>
                <a:ext cx="11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4" name="Rectangle 241"/>
              <p:cNvSpPr>
                <a:spLocks noChangeArrowheads="1"/>
              </p:cNvSpPr>
              <p:nvPr/>
            </p:nvSpPr>
            <p:spPr bwMode="auto">
              <a:xfrm>
                <a:off x="3183" y="996"/>
                <a:ext cx="107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5" name="Rectangle 242"/>
              <p:cNvSpPr>
                <a:spLocks noChangeArrowheads="1"/>
              </p:cNvSpPr>
              <p:nvPr/>
            </p:nvSpPr>
            <p:spPr bwMode="auto">
              <a:xfrm>
                <a:off x="3239" y="996"/>
                <a:ext cx="11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6" name="Rectangle 243"/>
              <p:cNvSpPr>
                <a:spLocks noChangeArrowheads="1"/>
              </p:cNvSpPr>
              <p:nvPr/>
            </p:nvSpPr>
            <p:spPr bwMode="auto">
              <a:xfrm>
                <a:off x="3301" y="996"/>
                <a:ext cx="95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7" name="Rectangle 244"/>
              <p:cNvSpPr>
                <a:spLocks noChangeArrowheads="1"/>
              </p:cNvSpPr>
              <p:nvPr/>
            </p:nvSpPr>
            <p:spPr bwMode="auto">
              <a:xfrm>
                <a:off x="3344" y="996"/>
                <a:ext cx="11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8" name="Rectangle 245"/>
              <p:cNvSpPr>
                <a:spLocks noChangeArrowheads="1"/>
              </p:cNvSpPr>
              <p:nvPr/>
            </p:nvSpPr>
            <p:spPr bwMode="auto">
              <a:xfrm>
                <a:off x="3405" y="996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9" name="Rectangle 246"/>
              <p:cNvSpPr>
                <a:spLocks noChangeArrowheads="1"/>
              </p:cNvSpPr>
              <p:nvPr/>
            </p:nvSpPr>
            <p:spPr bwMode="auto">
              <a:xfrm>
                <a:off x="3439" y="996"/>
                <a:ext cx="173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0" name="Rectangle 247"/>
              <p:cNvSpPr>
                <a:spLocks noChangeArrowheads="1"/>
              </p:cNvSpPr>
              <p:nvPr/>
            </p:nvSpPr>
            <p:spPr bwMode="auto">
              <a:xfrm>
                <a:off x="3562" y="996"/>
                <a:ext cx="8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1" name="Rectangle 248"/>
              <p:cNvSpPr>
                <a:spLocks noChangeArrowheads="1"/>
              </p:cNvSpPr>
              <p:nvPr/>
            </p:nvSpPr>
            <p:spPr bwMode="auto">
              <a:xfrm>
                <a:off x="3594" y="996"/>
                <a:ext cx="144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2" name="Rectangle 249"/>
              <p:cNvSpPr>
                <a:spLocks noChangeArrowheads="1"/>
              </p:cNvSpPr>
              <p:nvPr/>
            </p:nvSpPr>
            <p:spPr bwMode="auto">
              <a:xfrm>
                <a:off x="3688" y="996"/>
                <a:ext cx="109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077" name="Rectangle 251"/>
            <p:cNvSpPr>
              <a:spLocks noChangeArrowheads="1"/>
            </p:cNvSpPr>
            <p:nvPr/>
          </p:nvSpPr>
          <p:spPr bwMode="auto">
            <a:xfrm>
              <a:off x="3745" y="996"/>
              <a:ext cx="106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y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8" name="Rectangle 252"/>
            <p:cNvSpPr>
              <a:spLocks noChangeArrowheads="1"/>
            </p:cNvSpPr>
            <p:nvPr/>
          </p:nvSpPr>
          <p:spPr bwMode="auto">
            <a:xfrm>
              <a:off x="3801" y="996"/>
              <a:ext cx="111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9" name="Rectangle 253"/>
            <p:cNvSpPr>
              <a:spLocks noChangeArrowheads="1"/>
            </p:cNvSpPr>
            <p:nvPr/>
          </p:nvSpPr>
          <p:spPr bwMode="auto">
            <a:xfrm>
              <a:off x="3861" y="996"/>
              <a:ext cx="95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0" name="Rectangle 254"/>
            <p:cNvSpPr>
              <a:spLocks noChangeArrowheads="1"/>
            </p:cNvSpPr>
            <p:nvPr/>
          </p:nvSpPr>
          <p:spPr bwMode="auto">
            <a:xfrm>
              <a:off x="3904" y="996"/>
              <a:ext cx="84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1" name="Rectangle 255"/>
            <p:cNvSpPr>
              <a:spLocks noChangeArrowheads="1"/>
            </p:cNvSpPr>
            <p:nvPr/>
          </p:nvSpPr>
          <p:spPr bwMode="auto">
            <a:xfrm>
              <a:off x="3938" y="996"/>
              <a:ext cx="166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2" name="Rectangle 256"/>
            <p:cNvSpPr>
              <a:spLocks noChangeArrowheads="1"/>
            </p:cNvSpPr>
            <p:nvPr/>
          </p:nvSpPr>
          <p:spPr bwMode="auto">
            <a:xfrm>
              <a:off x="4053" y="996"/>
              <a:ext cx="112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3" name="Rectangle 257"/>
            <p:cNvSpPr>
              <a:spLocks noChangeArrowheads="1"/>
            </p:cNvSpPr>
            <p:nvPr/>
          </p:nvSpPr>
          <p:spPr bwMode="auto">
            <a:xfrm>
              <a:off x="4115" y="996"/>
              <a:ext cx="95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4" name="Rectangle 258"/>
            <p:cNvSpPr>
              <a:spLocks noChangeArrowheads="1"/>
            </p:cNvSpPr>
            <p:nvPr/>
          </p:nvSpPr>
          <p:spPr bwMode="auto">
            <a:xfrm>
              <a:off x="4159" y="996"/>
              <a:ext cx="95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5" name="Rectangle 259"/>
            <p:cNvSpPr>
              <a:spLocks noChangeArrowheads="1"/>
            </p:cNvSpPr>
            <p:nvPr/>
          </p:nvSpPr>
          <p:spPr bwMode="auto">
            <a:xfrm>
              <a:off x="4201" y="996"/>
              <a:ext cx="144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ol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6" name="Rectangle 260"/>
            <p:cNvSpPr>
              <a:spLocks noChangeArrowheads="1"/>
            </p:cNvSpPr>
            <p:nvPr/>
          </p:nvSpPr>
          <p:spPr bwMode="auto">
            <a:xfrm>
              <a:off x="4295" y="996"/>
              <a:ext cx="84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7" name="Rectangle 261"/>
            <p:cNvSpPr>
              <a:spLocks noChangeArrowheads="1"/>
            </p:cNvSpPr>
            <p:nvPr/>
          </p:nvSpPr>
          <p:spPr bwMode="auto">
            <a:xfrm>
              <a:off x="4328" y="996"/>
              <a:ext cx="106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y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8" name="Rectangle 262"/>
            <p:cNvSpPr>
              <a:spLocks noChangeArrowheads="1"/>
            </p:cNvSpPr>
            <p:nvPr/>
          </p:nvSpPr>
          <p:spPr bwMode="auto">
            <a:xfrm>
              <a:off x="4384" y="996"/>
              <a:ext cx="84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9" name="Rectangle 263"/>
            <p:cNvSpPr>
              <a:spLocks noChangeArrowheads="1"/>
            </p:cNvSpPr>
            <p:nvPr/>
          </p:nvSpPr>
          <p:spPr bwMode="auto">
            <a:xfrm>
              <a:off x="4417" y="996"/>
              <a:ext cx="109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0" name="Rectangle 264"/>
            <p:cNvSpPr>
              <a:spLocks noChangeArrowheads="1"/>
            </p:cNvSpPr>
            <p:nvPr/>
          </p:nvSpPr>
          <p:spPr bwMode="auto">
            <a:xfrm>
              <a:off x="4476" y="996"/>
              <a:ext cx="205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dm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1" name="Rectangle 265"/>
            <p:cNvSpPr>
              <a:spLocks noChangeArrowheads="1"/>
            </p:cNvSpPr>
            <p:nvPr/>
          </p:nvSpPr>
          <p:spPr bwMode="auto">
            <a:xfrm>
              <a:off x="4631" y="996"/>
              <a:ext cx="83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2" name="Rectangle 266"/>
            <p:cNvSpPr>
              <a:spLocks noChangeArrowheads="1"/>
            </p:cNvSpPr>
            <p:nvPr/>
          </p:nvSpPr>
          <p:spPr bwMode="auto">
            <a:xfrm>
              <a:off x="4662" y="996"/>
              <a:ext cx="144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3" name="Rectangle 267"/>
            <p:cNvSpPr>
              <a:spLocks noChangeArrowheads="1"/>
            </p:cNvSpPr>
            <p:nvPr/>
          </p:nvSpPr>
          <p:spPr bwMode="auto">
            <a:xfrm>
              <a:off x="4755" y="996"/>
              <a:ext cx="96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4" name="Rectangle 268"/>
            <p:cNvSpPr>
              <a:spLocks noChangeArrowheads="1"/>
            </p:cNvSpPr>
            <p:nvPr/>
          </p:nvSpPr>
          <p:spPr bwMode="auto">
            <a:xfrm>
              <a:off x="4800" y="996"/>
              <a:ext cx="95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5" name="Rectangle 269"/>
            <p:cNvSpPr>
              <a:spLocks noChangeArrowheads="1"/>
            </p:cNvSpPr>
            <p:nvPr/>
          </p:nvSpPr>
          <p:spPr bwMode="auto">
            <a:xfrm>
              <a:off x="4844" y="996"/>
              <a:ext cx="95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6" name="Rectangle 270"/>
            <p:cNvSpPr>
              <a:spLocks noChangeArrowheads="1"/>
            </p:cNvSpPr>
            <p:nvPr/>
          </p:nvSpPr>
          <p:spPr bwMode="auto">
            <a:xfrm>
              <a:off x="4887" y="996"/>
              <a:ext cx="109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7" name="Rectangle 271"/>
            <p:cNvSpPr>
              <a:spLocks noChangeArrowheads="1"/>
            </p:cNvSpPr>
            <p:nvPr/>
          </p:nvSpPr>
          <p:spPr bwMode="auto">
            <a:xfrm>
              <a:off x="4945" y="996"/>
              <a:ext cx="293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ción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8" name="Rectangle 272"/>
            <p:cNvSpPr>
              <a:spLocks noChangeArrowheads="1"/>
            </p:cNvSpPr>
            <p:nvPr/>
          </p:nvSpPr>
          <p:spPr bwMode="auto">
            <a:xfrm>
              <a:off x="278" y="1131"/>
              <a:ext cx="208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de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9" name="Rectangle 273"/>
            <p:cNvSpPr>
              <a:spLocks noChangeArrowheads="1"/>
            </p:cNvSpPr>
            <p:nvPr/>
          </p:nvSpPr>
          <p:spPr bwMode="auto">
            <a:xfrm>
              <a:off x="435" y="1131"/>
              <a:ext cx="95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0" name="Rectangle 274"/>
            <p:cNvSpPr>
              <a:spLocks noChangeArrowheads="1"/>
            </p:cNvSpPr>
            <p:nvPr/>
          </p:nvSpPr>
          <p:spPr bwMode="auto">
            <a:xfrm>
              <a:off x="479" y="1131"/>
              <a:ext cx="233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odo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1" name="Rectangle 275"/>
            <p:cNvSpPr>
              <a:spLocks noChangeArrowheads="1"/>
            </p:cNvSpPr>
            <p:nvPr/>
          </p:nvSpPr>
          <p:spPr bwMode="auto">
            <a:xfrm>
              <a:off x="663" y="1131"/>
              <a:ext cx="84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2" name="Rectangle 276"/>
            <p:cNvSpPr>
              <a:spLocks noChangeArrowheads="1"/>
            </p:cNvSpPr>
            <p:nvPr/>
          </p:nvSpPr>
          <p:spPr bwMode="auto">
            <a:xfrm>
              <a:off x="694" y="1131"/>
              <a:ext cx="112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3" name="Rectangle 277"/>
            <p:cNvSpPr>
              <a:spLocks noChangeArrowheads="1"/>
            </p:cNvSpPr>
            <p:nvPr/>
          </p:nvSpPr>
          <p:spPr bwMode="auto">
            <a:xfrm>
              <a:off x="755" y="1131"/>
              <a:ext cx="180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l p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4" name="Rectangle 278"/>
            <p:cNvSpPr>
              <a:spLocks noChangeArrowheads="1"/>
            </p:cNvSpPr>
            <p:nvPr/>
          </p:nvSpPr>
          <p:spPr bwMode="auto">
            <a:xfrm>
              <a:off x="884" y="1131"/>
              <a:ext cx="95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5" name="Rectangle 279"/>
            <p:cNvSpPr>
              <a:spLocks noChangeArrowheads="1"/>
            </p:cNvSpPr>
            <p:nvPr/>
          </p:nvSpPr>
          <p:spPr bwMode="auto">
            <a:xfrm>
              <a:off x="927" y="1131"/>
              <a:ext cx="166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oc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6" name="Rectangle 280"/>
            <p:cNvSpPr>
              <a:spLocks noChangeArrowheads="1"/>
            </p:cNvSpPr>
            <p:nvPr/>
          </p:nvSpPr>
          <p:spPr bwMode="auto">
            <a:xfrm>
              <a:off x="1043" y="1131"/>
              <a:ext cx="112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7" name="Rectangle 281"/>
            <p:cNvSpPr>
              <a:spLocks noChangeArrowheads="1"/>
            </p:cNvSpPr>
            <p:nvPr/>
          </p:nvSpPr>
          <p:spPr bwMode="auto">
            <a:xfrm>
              <a:off x="1104" y="1131"/>
              <a:ext cx="96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8" name="Rectangle 282"/>
            <p:cNvSpPr>
              <a:spLocks noChangeArrowheads="1"/>
            </p:cNvSpPr>
            <p:nvPr/>
          </p:nvSpPr>
          <p:spPr bwMode="auto">
            <a:xfrm>
              <a:off x="1149" y="1131"/>
              <a:ext cx="111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9" name="Rectangle 283"/>
            <p:cNvSpPr>
              <a:spLocks noChangeArrowheads="1"/>
            </p:cNvSpPr>
            <p:nvPr/>
          </p:nvSpPr>
          <p:spPr bwMode="auto">
            <a:xfrm>
              <a:off x="1210" y="1131"/>
              <a:ext cx="92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.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0" name="Rectangle 284"/>
            <p:cNvSpPr>
              <a:spLocks noChangeArrowheads="1"/>
            </p:cNvSpPr>
            <p:nvPr/>
          </p:nvSpPr>
          <p:spPr bwMode="auto">
            <a:xfrm>
              <a:off x="1250" y="1131"/>
              <a:ext cx="84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1" name="Rectangle 285"/>
            <p:cNvSpPr>
              <a:spLocks noChangeArrowheads="1"/>
            </p:cNvSpPr>
            <p:nvPr/>
          </p:nvSpPr>
          <p:spPr bwMode="auto">
            <a:xfrm>
              <a:off x="5" y="1269"/>
              <a:ext cx="3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2" name="Rectangle 286"/>
            <p:cNvSpPr>
              <a:spLocks noChangeArrowheads="1"/>
            </p:cNvSpPr>
            <p:nvPr/>
          </p:nvSpPr>
          <p:spPr bwMode="auto">
            <a:xfrm>
              <a:off x="5" y="1302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3" name="Rectangle 287"/>
            <p:cNvSpPr>
              <a:spLocks noChangeArrowheads="1"/>
            </p:cNvSpPr>
            <p:nvPr/>
          </p:nvSpPr>
          <p:spPr bwMode="auto">
            <a:xfrm>
              <a:off x="5" y="1382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4" name="Rectangle 288"/>
            <p:cNvSpPr>
              <a:spLocks noChangeArrowheads="1"/>
            </p:cNvSpPr>
            <p:nvPr/>
          </p:nvSpPr>
          <p:spPr bwMode="auto">
            <a:xfrm>
              <a:off x="5" y="1462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5" name="Rectangle 289"/>
            <p:cNvSpPr>
              <a:spLocks noChangeArrowheads="1"/>
            </p:cNvSpPr>
            <p:nvPr/>
          </p:nvSpPr>
          <p:spPr bwMode="auto">
            <a:xfrm>
              <a:off x="5" y="1542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6" name="Rectangle 290"/>
            <p:cNvSpPr>
              <a:spLocks noChangeArrowheads="1"/>
            </p:cNvSpPr>
            <p:nvPr/>
          </p:nvSpPr>
          <p:spPr bwMode="auto">
            <a:xfrm>
              <a:off x="5" y="1622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7" name="Rectangle 291"/>
            <p:cNvSpPr>
              <a:spLocks noChangeArrowheads="1"/>
            </p:cNvSpPr>
            <p:nvPr/>
          </p:nvSpPr>
          <p:spPr bwMode="auto">
            <a:xfrm>
              <a:off x="5" y="1702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8" name="Rectangle 292"/>
            <p:cNvSpPr>
              <a:spLocks noChangeArrowheads="1"/>
            </p:cNvSpPr>
            <p:nvPr/>
          </p:nvSpPr>
          <p:spPr bwMode="auto">
            <a:xfrm>
              <a:off x="5" y="1782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9" name="Rectangle 293"/>
            <p:cNvSpPr>
              <a:spLocks noChangeArrowheads="1"/>
            </p:cNvSpPr>
            <p:nvPr/>
          </p:nvSpPr>
          <p:spPr bwMode="auto">
            <a:xfrm>
              <a:off x="5" y="1862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0" name="Rectangle 294"/>
            <p:cNvSpPr>
              <a:spLocks noChangeArrowheads="1"/>
            </p:cNvSpPr>
            <p:nvPr/>
          </p:nvSpPr>
          <p:spPr bwMode="auto">
            <a:xfrm>
              <a:off x="5" y="1942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1" name="Rectangle 295"/>
            <p:cNvSpPr>
              <a:spLocks noChangeArrowheads="1"/>
            </p:cNvSpPr>
            <p:nvPr/>
          </p:nvSpPr>
          <p:spPr bwMode="auto">
            <a:xfrm>
              <a:off x="5" y="2022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2" name="Rectangle 296"/>
            <p:cNvSpPr>
              <a:spLocks noChangeArrowheads="1"/>
            </p:cNvSpPr>
            <p:nvPr/>
          </p:nvSpPr>
          <p:spPr bwMode="auto">
            <a:xfrm>
              <a:off x="5" y="2102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3" name="Rectangle 297"/>
            <p:cNvSpPr>
              <a:spLocks noChangeArrowheads="1"/>
            </p:cNvSpPr>
            <p:nvPr/>
          </p:nvSpPr>
          <p:spPr bwMode="auto">
            <a:xfrm>
              <a:off x="5" y="2182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4" name="Rectangle 298"/>
            <p:cNvSpPr>
              <a:spLocks noChangeArrowheads="1"/>
            </p:cNvSpPr>
            <p:nvPr/>
          </p:nvSpPr>
          <p:spPr bwMode="auto">
            <a:xfrm>
              <a:off x="2304" y="2287"/>
              <a:ext cx="273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ARGO</a:t>
              </a: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5" name="Rectangle 299"/>
            <p:cNvSpPr>
              <a:spLocks noChangeArrowheads="1"/>
            </p:cNvSpPr>
            <p:nvPr/>
          </p:nvSpPr>
          <p:spPr bwMode="auto">
            <a:xfrm>
              <a:off x="2524" y="2287"/>
              <a:ext cx="6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6" name="Rectangle 300"/>
            <p:cNvSpPr>
              <a:spLocks noChangeArrowheads="1"/>
            </p:cNvSpPr>
            <p:nvPr/>
          </p:nvSpPr>
          <p:spPr bwMode="auto">
            <a:xfrm>
              <a:off x="2547" y="2287"/>
              <a:ext cx="14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SO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7" name="Rectangle 301"/>
            <p:cNvSpPr>
              <a:spLocks noChangeArrowheads="1"/>
            </p:cNvSpPr>
            <p:nvPr/>
          </p:nvSpPr>
          <p:spPr bwMode="auto">
            <a:xfrm>
              <a:off x="2649" y="2287"/>
              <a:ext cx="15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LU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8" name="Rectangle 302"/>
            <p:cNvSpPr>
              <a:spLocks noChangeArrowheads="1"/>
            </p:cNvSpPr>
            <p:nvPr/>
          </p:nvSpPr>
          <p:spPr bwMode="auto">
            <a:xfrm>
              <a:off x="2752" y="2287"/>
              <a:ext cx="9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9" name="Rectangle 303"/>
            <p:cNvSpPr>
              <a:spLocks noChangeArrowheads="1"/>
            </p:cNvSpPr>
            <p:nvPr/>
          </p:nvSpPr>
          <p:spPr bwMode="auto">
            <a:xfrm>
              <a:off x="2804" y="2287"/>
              <a:ext cx="6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30" name="Rectangle 304"/>
            <p:cNvSpPr>
              <a:spLocks noChangeArrowheads="1"/>
            </p:cNvSpPr>
            <p:nvPr/>
          </p:nvSpPr>
          <p:spPr bwMode="auto">
            <a:xfrm>
              <a:off x="2827" y="2287"/>
              <a:ext cx="10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31" name="Rectangle 305"/>
            <p:cNvSpPr>
              <a:spLocks noChangeArrowheads="1"/>
            </p:cNvSpPr>
            <p:nvPr/>
          </p:nvSpPr>
          <p:spPr bwMode="auto">
            <a:xfrm>
              <a:off x="2886" y="2287"/>
              <a:ext cx="14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32" name="Rectangle 306"/>
            <p:cNvSpPr>
              <a:spLocks noChangeArrowheads="1"/>
            </p:cNvSpPr>
            <p:nvPr/>
          </p:nvSpPr>
          <p:spPr bwMode="auto">
            <a:xfrm>
              <a:off x="2984" y="2283"/>
              <a:ext cx="67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33" name="Rectangle 307"/>
            <p:cNvSpPr>
              <a:spLocks noChangeArrowheads="1"/>
            </p:cNvSpPr>
            <p:nvPr/>
          </p:nvSpPr>
          <p:spPr bwMode="auto">
            <a:xfrm>
              <a:off x="5" y="2374"/>
              <a:ext cx="55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34" name="Rectangle 308"/>
            <p:cNvSpPr>
              <a:spLocks noChangeArrowheads="1"/>
            </p:cNvSpPr>
            <p:nvPr/>
          </p:nvSpPr>
          <p:spPr bwMode="auto">
            <a:xfrm>
              <a:off x="5" y="2445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135" name="Group 311"/>
            <p:cNvGrpSpPr>
              <a:grpSpLocks/>
            </p:cNvGrpSpPr>
            <p:nvPr/>
          </p:nvGrpSpPr>
          <p:grpSpPr bwMode="auto">
            <a:xfrm>
              <a:off x="1313" y="2540"/>
              <a:ext cx="506" cy="317"/>
              <a:chOff x="1313" y="2540"/>
              <a:chExt cx="506" cy="317"/>
            </a:xfrm>
          </p:grpSpPr>
          <p:pic>
            <p:nvPicPr>
              <p:cNvPr id="3381" name="Picture 309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3" y="2540"/>
                <a:ext cx="506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2" name="Picture 31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3" y="2540"/>
                <a:ext cx="506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136" name="Rectangle 312"/>
            <p:cNvSpPr>
              <a:spLocks noChangeArrowheads="1"/>
            </p:cNvSpPr>
            <p:nvPr/>
          </p:nvSpPr>
          <p:spPr bwMode="auto">
            <a:xfrm>
              <a:off x="1819" y="2786"/>
              <a:ext cx="5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37" name="Rectangle 313"/>
            <p:cNvSpPr>
              <a:spLocks noChangeArrowheads="1"/>
            </p:cNvSpPr>
            <p:nvPr/>
          </p:nvSpPr>
          <p:spPr bwMode="auto">
            <a:xfrm>
              <a:off x="5" y="2856"/>
              <a:ext cx="36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38" name="Rectangle 314"/>
            <p:cNvSpPr>
              <a:spLocks noChangeArrowheads="1"/>
            </p:cNvSpPr>
            <p:nvPr/>
          </p:nvSpPr>
          <p:spPr bwMode="auto">
            <a:xfrm>
              <a:off x="5" y="2907"/>
              <a:ext cx="5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513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2135" y="-53340"/>
            <a:ext cx="4873821" cy="522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58" name="4357 Rectángulo"/>
          <p:cNvSpPr/>
          <p:nvPr/>
        </p:nvSpPr>
        <p:spPr>
          <a:xfrm>
            <a:off x="2994660" y="1315256"/>
            <a:ext cx="4663440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s-E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Enfoque Móvil</a:t>
            </a:r>
            <a:endParaRPr lang="es-E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s-E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E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Permite visualizar su itinerario de viaje, realizar la comprobación de gastos, aprobar las solicitudes de viaje o de gasto y realizar nuevas solicitudes online de aéreo, hotel y </a:t>
            </a:r>
            <a:r>
              <a:rPr lang="es-E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anticipo.</a:t>
            </a:r>
            <a:endParaRPr lang="es-E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60" name="4359 CuadroTexto"/>
          <p:cNvSpPr txBox="1"/>
          <p:nvPr/>
        </p:nvSpPr>
        <p:spPr>
          <a:xfrm>
            <a:off x="3070225" y="1692047"/>
            <a:ext cx="2105025" cy="215444"/>
          </a:xfrm>
          <a:prstGeom prst="rect">
            <a:avLst/>
          </a:prstGeom>
          <a:solidFill>
            <a:srgbClr val="33CCCC"/>
          </a:solidFill>
        </p:spPr>
        <p:txBody>
          <a:bodyPr wrap="square" rtlCol="0">
            <a:spAutoFit/>
          </a:bodyPr>
          <a:lstStyle/>
          <a:p>
            <a:endParaRPr lang="es-ES" sz="800" dirty="0"/>
          </a:p>
        </p:txBody>
      </p:sp>
    </p:spTree>
    <p:extLst>
      <p:ext uri="{BB962C8B-B14F-4D97-AF65-F5344CB8AC3E}">
        <p14:creationId xmlns:p14="http://schemas.microsoft.com/office/powerpoint/2010/main" val="278250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9" name="Picture 2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1912"/>
            <a:ext cx="3139440" cy="5184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09" name="Rectangle 29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6410" name="Rectangle 296"/>
          <p:cNvSpPr>
            <a:spLocks noChangeArrowheads="1"/>
          </p:cNvSpPr>
          <p:nvPr/>
        </p:nvSpPr>
        <p:spPr bwMode="auto">
          <a:xfrm>
            <a:off x="569913" y="1487488"/>
            <a:ext cx="3352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11" name="Rectangle 298"/>
          <p:cNvSpPr>
            <a:spLocks noChangeArrowheads="1"/>
          </p:cNvSpPr>
          <p:nvPr/>
        </p:nvSpPr>
        <p:spPr bwMode="auto">
          <a:xfrm>
            <a:off x="3063240" y="606773"/>
            <a:ext cx="608076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3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rebuchet MS" pitchFamily="34" charset="0"/>
                <a:cs typeface="Trebuchet MS" pitchFamily="34" charset="0"/>
              </a:rPr>
              <a:t>VIAJES</a:t>
            </a:r>
            <a:endParaRPr kumimoji="0" 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grpSp>
        <p:nvGrpSpPr>
          <p:cNvPr id="6412" name="Group 302"/>
          <p:cNvGrpSpPr>
            <a:grpSpLocks noChangeAspect="1"/>
          </p:cNvGrpSpPr>
          <p:nvPr/>
        </p:nvGrpSpPr>
        <p:grpSpPr bwMode="auto">
          <a:xfrm>
            <a:off x="-1189038" y="1316040"/>
            <a:ext cx="6265863" cy="460376"/>
            <a:chOff x="-749" y="829"/>
            <a:chExt cx="3947" cy="290"/>
          </a:xfrm>
        </p:grpSpPr>
        <p:sp>
          <p:nvSpPr>
            <p:cNvPr id="6414" name="Rectangle 303"/>
            <p:cNvSpPr>
              <a:spLocks noChangeArrowheads="1"/>
            </p:cNvSpPr>
            <p:nvPr/>
          </p:nvSpPr>
          <p:spPr bwMode="auto">
            <a:xfrm>
              <a:off x="1952" y="830"/>
              <a:ext cx="1246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18" name="Rectangle 307"/>
            <p:cNvSpPr>
              <a:spLocks noChangeArrowheads="1"/>
            </p:cNvSpPr>
            <p:nvPr/>
          </p:nvSpPr>
          <p:spPr bwMode="auto">
            <a:xfrm>
              <a:off x="2060" y="829"/>
              <a:ext cx="946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1" i="0" u="none" strike="noStrike" cap="none" normalizeH="0" baseline="0" dirty="0" smtClean="0">
                  <a:ln>
                    <a:noFill/>
                  </a:ln>
                  <a:solidFill>
                    <a:srgbClr val="66FFFF"/>
                  </a:solidFill>
                  <a:effectLst/>
                  <a:latin typeface="Trebuchet MS" pitchFamily="34" charset="0"/>
                  <a:cs typeface="Arial" pitchFamily="34" charset="0"/>
                </a:rPr>
                <a:t>Mobile</a:t>
              </a:r>
              <a:r>
                <a:rPr kumimoji="0" lang="es-ES" sz="1400" b="1" i="0" u="none" strike="noStrike" cap="none" normalizeH="0" dirty="0" smtClean="0">
                  <a:ln>
                    <a:noFill/>
                  </a:ln>
                  <a:solidFill>
                    <a:srgbClr val="66FFFF"/>
                  </a:solidFill>
                  <a:effectLst/>
                  <a:latin typeface="Trebuchet MS" pitchFamily="34" charset="0"/>
                  <a:cs typeface="Arial" pitchFamily="34" charset="0"/>
                </a:rPr>
                <a:t> - Itinerario</a:t>
              </a:r>
              <a:endParaRPr kumimoji="0" lang="es-ES" sz="1800" b="1" i="0" u="none" strike="noStrike" cap="none" normalizeH="0" baseline="0" dirty="0" smtClean="0">
                <a:ln>
                  <a:noFill/>
                </a:ln>
                <a:solidFill>
                  <a:srgbClr val="66FF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19" name="Rectangle 308"/>
            <p:cNvSpPr>
              <a:spLocks noChangeArrowheads="1"/>
            </p:cNvSpPr>
            <p:nvPr/>
          </p:nvSpPr>
          <p:spPr bwMode="auto">
            <a:xfrm>
              <a:off x="1930" y="830"/>
              <a:ext cx="126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21" name="Rectangle 310"/>
            <p:cNvSpPr>
              <a:spLocks noChangeArrowheads="1"/>
            </p:cNvSpPr>
            <p:nvPr/>
          </p:nvSpPr>
          <p:spPr bwMode="auto">
            <a:xfrm>
              <a:off x="2614" y="830"/>
              <a:ext cx="84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dirty="0" smtClean="0">
                  <a:ln>
                    <a:noFill/>
                  </a:ln>
                  <a:solidFill>
                    <a:srgbClr val="F7C02E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28" name="Rectangle 317"/>
            <p:cNvSpPr>
              <a:spLocks noChangeArrowheads="1"/>
            </p:cNvSpPr>
            <p:nvPr/>
          </p:nvSpPr>
          <p:spPr bwMode="auto">
            <a:xfrm>
              <a:off x="3114" y="830"/>
              <a:ext cx="84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29" name="Rectangle 318"/>
            <p:cNvSpPr>
              <a:spLocks noChangeArrowheads="1"/>
            </p:cNvSpPr>
            <p:nvPr/>
          </p:nvSpPr>
          <p:spPr bwMode="auto">
            <a:xfrm>
              <a:off x="-749" y="965"/>
              <a:ext cx="3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30" name="Rectangle 319"/>
            <p:cNvSpPr>
              <a:spLocks noChangeArrowheads="1"/>
            </p:cNvSpPr>
            <p:nvPr/>
          </p:nvSpPr>
          <p:spPr bwMode="auto">
            <a:xfrm>
              <a:off x="-749" y="998"/>
              <a:ext cx="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20" name="319 Rectángulo"/>
          <p:cNvSpPr/>
          <p:nvPr/>
        </p:nvSpPr>
        <p:spPr>
          <a:xfrm>
            <a:off x="2956560" y="1776414"/>
            <a:ext cx="6187440" cy="276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400" b="1" dirty="0" smtClean="0">
                <a:solidFill>
                  <a:schemeClr val="bg1"/>
                </a:solidFill>
                <a:latin typeface="Trebuchet MS" pitchFamily="34" charset="0"/>
              </a:rPr>
              <a:t>AÉREO</a:t>
            </a:r>
          </a:p>
          <a:p>
            <a:r>
              <a:rPr lang="es-ES" sz="1400" dirty="0" smtClean="0">
                <a:solidFill>
                  <a:schemeClr val="bg1"/>
                </a:solidFill>
                <a:latin typeface="Trebuchet MS" pitchFamily="34" charset="0"/>
              </a:rPr>
              <a:t>       Detalles </a:t>
            </a:r>
            <a:r>
              <a:rPr lang="es-ES" sz="1400" dirty="0">
                <a:solidFill>
                  <a:schemeClr val="bg1"/>
                </a:solidFill>
                <a:latin typeface="Trebuchet MS" pitchFamily="34" charset="0"/>
              </a:rPr>
              <a:t>del vuelo (trayecto volado, visualización de </a:t>
            </a:r>
            <a:r>
              <a:rPr lang="es-ES" sz="1400" dirty="0" smtClean="0">
                <a:solidFill>
                  <a:schemeClr val="bg1"/>
                </a:solidFill>
                <a:latin typeface="Trebuchet MS" pitchFamily="34" charset="0"/>
              </a:rPr>
              <a:t>      </a:t>
            </a:r>
          </a:p>
          <a:p>
            <a:r>
              <a:rPr lang="es-ES" sz="1400" dirty="0" smtClean="0">
                <a:solidFill>
                  <a:schemeClr val="bg1"/>
                </a:solidFill>
                <a:latin typeface="Trebuchet MS" pitchFamily="34" charset="0"/>
              </a:rPr>
              <a:t>       salida </a:t>
            </a:r>
            <a:r>
              <a:rPr lang="es-ES" sz="1400" dirty="0">
                <a:solidFill>
                  <a:schemeClr val="bg1"/>
                </a:solidFill>
                <a:latin typeface="Trebuchet MS" pitchFamily="34" charset="0"/>
              </a:rPr>
              <a:t>y llegada, número de vuelo, asiento</a:t>
            </a:r>
            <a:r>
              <a:rPr lang="es-ES" sz="1400" dirty="0" smtClean="0">
                <a:solidFill>
                  <a:schemeClr val="bg1"/>
                </a:solidFill>
                <a:latin typeface="Trebuchet MS" pitchFamily="34" charset="0"/>
              </a:rPr>
              <a:t>, terminal de embarque).</a:t>
            </a:r>
            <a:endParaRPr lang="es-ES" sz="1400" dirty="0">
              <a:solidFill>
                <a:schemeClr val="bg1"/>
              </a:solidFill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400" dirty="0">
              <a:solidFill>
                <a:schemeClr val="bg1"/>
              </a:solidFill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400" b="1" dirty="0">
                <a:solidFill>
                  <a:schemeClr val="bg1"/>
                </a:solidFill>
                <a:latin typeface="Trebuchet MS" pitchFamily="34" charset="0"/>
              </a:rPr>
              <a:t>HOSPEDAJE </a:t>
            </a:r>
            <a:endParaRPr lang="es-ES" sz="1400" b="1" dirty="0" smtClean="0">
              <a:solidFill>
                <a:schemeClr val="bg1"/>
              </a:solidFill>
              <a:latin typeface="Trebuchet MS" pitchFamily="34" charset="0"/>
            </a:endParaRPr>
          </a:p>
          <a:p>
            <a:r>
              <a:rPr lang="es-ES" sz="1400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s-ES" sz="1400" dirty="0" smtClean="0">
                <a:solidFill>
                  <a:schemeClr val="bg1"/>
                </a:solidFill>
                <a:latin typeface="Trebuchet MS" pitchFamily="34" charset="0"/>
              </a:rPr>
              <a:t>       Localización </a:t>
            </a:r>
            <a:r>
              <a:rPr lang="es-ES" sz="1400" dirty="0">
                <a:solidFill>
                  <a:schemeClr val="bg1"/>
                </a:solidFill>
                <a:latin typeface="Trebuchet MS" pitchFamily="34" charset="0"/>
              </a:rPr>
              <a:t>geográfica. Detalles del </a:t>
            </a:r>
            <a:r>
              <a:rPr lang="es-ES" sz="1400" dirty="0" smtClean="0">
                <a:solidFill>
                  <a:schemeClr val="bg1"/>
                </a:solidFill>
                <a:latin typeface="Trebuchet MS" pitchFamily="34" charset="0"/>
              </a:rPr>
              <a:t>servicio.</a:t>
            </a:r>
            <a:endParaRPr lang="es-ES" sz="1400" dirty="0">
              <a:solidFill>
                <a:schemeClr val="bg1"/>
              </a:solidFill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400" dirty="0">
              <a:solidFill>
                <a:schemeClr val="bg1"/>
              </a:solidFill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Trebuchet MS" pitchFamily="34" charset="0"/>
              </a:rPr>
              <a:t>ALQUILER DE VEHÍCULO</a:t>
            </a:r>
          </a:p>
          <a:p>
            <a:r>
              <a:rPr lang="es-ES" sz="1400" dirty="0" smtClean="0">
                <a:solidFill>
                  <a:schemeClr val="bg1"/>
                </a:solidFill>
                <a:latin typeface="Trebuchet MS" pitchFamily="34" charset="0"/>
              </a:rPr>
              <a:t>        Detalles </a:t>
            </a:r>
            <a:r>
              <a:rPr lang="es-ES" sz="1400" dirty="0">
                <a:solidFill>
                  <a:schemeClr val="bg1"/>
                </a:solidFill>
                <a:latin typeface="Trebuchet MS" pitchFamily="34" charset="0"/>
              </a:rPr>
              <a:t>de la reserva.</a:t>
            </a:r>
          </a:p>
          <a:p>
            <a:r>
              <a:rPr lang="es-ES" sz="1400" dirty="0" smtClean="0">
                <a:solidFill>
                  <a:schemeClr val="bg1"/>
                </a:solidFill>
                <a:latin typeface="Trebuchet MS" pitchFamily="34" charset="0"/>
              </a:rPr>
              <a:t>        (</a:t>
            </a:r>
            <a:r>
              <a:rPr lang="es-ES" sz="1400" dirty="0">
                <a:solidFill>
                  <a:schemeClr val="bg1"/>
                </a:solidFill>
                <a:latin typeface="Trebuchet MS" pitchFamily="34" charset="0"/>
              </a:rPr>
              <a:t>Categoría de vehículo, opción de retirada y devolución</a:t>
            </a:r>
            <a:r>
              <a:rPr lang="es-ES" sz="1400" dirty="0" smtClean="0">
                <a:solidFill>
                  <a:schemeClr val="bg1"/>
                </a:solidFill>
                <a:latin typeface="Trebuchet MS" pitchFamily="34" charset="0"/>
              </a:rPr>
              <a:t>).</a:t>
            </a:r>
            <a:endParaRPr lang="es-ES" sz="1400" dirty="0">
              <a:solidFill>
                <a:schemeClr val="bg1"/>
              </a:solidFill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400" dirty="0">
              <a:solidFill>
                <a:schemeClr val="bg1"/>
              </a:solidFill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>
                <a:solidFill>
                  <a:schemeClr val="bg1"/>
                </a:solidFill>
                <a:latin typeface="Trebuchet MS" pitchFamily="34" charset="0"/>
              </a:rPr>
              <a:t>CONSULTA DEL CLIMA DEL LUGAR</a:t>
            </a:r>
          </a:p>
        </p:txBody>
      </p:sp>
    </p:spTree>
    <p:extLst>
      <p:ext uri="{BB962C8B-B14F-4D97-AF65-F5344CB8AC3E}">
        <p14:creationId xmlns:p14="http://schemas.microsoft.com/office/powerpoint/2010/main" val="95523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026965"/>
            <a:ext cx="9128125" cy="420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160020" y="61645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sz="3200" b="1" dirty="0">
                <a:solidFill>
                  <a:schemeClr val="bg1"/>
                </a:solidFill>
                <a:latin typeface="Trebuchet MS" pitchFamily="34" charset="0"/>
              </a:rPr>
              <a:t>VIAJES</a:t>
            </a:r>
            <a:endParaRPr lang="es-ES" sz="3200" dirty="0">
              <a:solidFill>
                <a:schemeClr val="bg1"/>
              </a:solidFill>
              <a:latin typeface="Trebuchet MS" pitchFamily="34" charset="0"/>
            </a:endParaRPr>
          </a:p>
          <a:p>
            <a:r>
              <a:rPr lang="es-MX" dirty="0">
                <a:latin typeface="Trebuchet MS" pitchFamily="34" charset="0"/>
              </a:rPr>
              <a:t> </a:t>
            </a:r>
            <a:endParaRPr lang="es-ES" dirty="0">
              <a:latin typeface="Trebuchet MS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83820" y="639604"/>
            <a:ext cx="64998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solidFill>
                  <a:srgbClr val="66FFFF"/>
                </a:solidFill>
              </a:rPr>
              <a:t> </a:t>
            </a:r>
            <a:r>
              <a:rPr lang="es-MX" dirty="0" smtClean="0">
                <a:solidFill>
                  <a:srgbClr val="66FFFF"/>
                </a:solidFill>
                <a:latin typeface="Trebuchet MS" pitchFamily="34" charset="0"/>
              </a:rPr>
              <a:t>Enfoque Móvil </a:t>
            </a:r>
            <a:r>
              <a:rPr lang="es-MX" dirty="0">
                <a:solidFill>
                  <a:srgbClr val="66FFFF"/>
                </a:solidFill>
                <a:latin typeface="Trebuchet MS" pitchFamily="34" charset="0"/>
              </a:rPr>
              <a:t>– Solicitud online aéreo y </a:t>
            </a:r>
            <a:r>
              <a:rPr lang="es-MX" dirty="0" smtClean="0">
                <a:solidFill>
                  <a:srgbClr val="66FFFF"/>
                </a:solidFill>
                <a:latin typeface="Trebuchet MS" pitchFamily="34" charset="0"/>
              </a:rPr>
              <a:t>hospedaje.</a:t>
            </a:r>
            <a:endParaRPr lang="es-ES" dirty="0">
              <a:solidFill>
                <a:srgbClr val="66FFFF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0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626" y="541337"/>
            <a:ext cx="5786437" cy="471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393011" y="356671"/>
            <a:ext cx="14750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3200" b="1" dirty="0">
                <a:solidFill>
                  <a:schemeClr val="bg1"/>
                </a:solidFill>
                <a:latin typeface="Trebuchet MS" pitchFamily="34" charset="0"/>
              </a:rPr>
              <a:t>VIAJES</a:t>
            </a:r>
            <a:endParaRPr lang="es-ES" sz="32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0" y="84516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dirty="0" smtClean="0">
                <a:solidFill>
                  <a:srgbClr val="00FFFF"/>
                </a:solidFill>
                <a:latin typeface="Trebuchet MS" pitchFamily="34" charset="0"/>
              </a:rPr>
              <a:t>Enfoque  Móvil </a:t>
            </a:r>
            <a:r>
              <a:rPr lang="es-MX" dirty="0">
                <a:solidFill>
                  <a:srgbClr val="00FFFF"/>
                </a:solidFill>
                <a:latin typeface="Trebuchet MS" pitchFamily="34" charset="0"/>
              </a:rPr>
              <a:t>- Autorización</a:t>
            </a:r>
            <a:endParaRPr lang="es-ES" dirty="0">
              <a:solidFill>
                <a:srgbClr val="00FFFF"/>
              </a:solidFill>
              <a:latin typeface="Trebuchet MS" pitchFamily="34" charset="0"/>
            </a:endParaRPr>
          </a:p>
          <a:p>
            <a:r>
              <a:rPr lang="es-MX" dirty="0">
                <a:latin typeface="Trebuchet MS" pitchFamily="34" charset="0"/>
              </a:rPr>
              <a:t> </a:t>
            </a:r>
            <a:endParaRPr lang="es-ES" dirty="0">
              <a:latin typeface="Trebuchet MS" pitchFamily="34" charset="0"/>
            </a:endParaRPr>
          </a:p>
          <a:p>
            <a:r>
              <a:rPr lang="es-MX" dirty="0"/>
              <a:t> </a:t>
            </a:r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>
            <a:off x="60960" y="144532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sz="1200" b="1" dirty="0">
                <a:solidFill>
                  <a:schemeClr val="bg1"/>
                </a:solidFill>
                <a:latin typeface="Trebuchet MS" pitchFamily="34" charset="0"/>
              </a:rPr>
              <a:t>Aprobación según la política de viajes de la empresa</a:t>
            </a:r>
            <a:r>
              <a:rPr lang="es-MX" sz="1400" dirty="0">
                <a:solidFill>
                  <a:schemeClr val="bg1"/>
                </a:solidFill>
              </a:rPr>
              <a:t>,</a:t>
            </a:r>
            <a:endParaRPr lang="es-ES" sz="1400" dirty="0">
              <a:solidFill>
                <a:schemeClr val="bg1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60960" y="2114738"/>
            <a:ext cx="4091940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00" dirty="0">
                <a:solidFill>
                  <a:schemeClr val="bg1"/>
                </a:solidFill>
                <a:latin typeface="Trebuchet MS" pitchFamily="34" charset="0"/>
              </a:rPr>
              <a:t>lo que permite la visualización de datos como:</a:t>
            </a:r>
            <a:endParaRPr lang="es-ES" sz="1200" dirty="0">
              <a:solidFill>
                <a:schemeClr val="bg1"/>
              </a:solidFill>
              <a:latin typeface="Trebuchet MS" pitchFamily="34" charset="0"/>
            </a:endParaRPr>
          </a:p>
          <a:p>
            <a:r>
              <a:rPr lang="es-MX" sz="1200" dirty="0">
                <a:solidFill>
                  <a:schemeClr val="bg1"/>
                </a:solidFill>
                <a:latin typeface="Trebuchet MS" pitchFamily="34" charset="0"/>
              </a:rPr>
              <a:t> </a:t>
            </a:r>
            <a:endParaRPr lang="es-ES" sz="1200" dirty="0">
              <a:solidFill>
                <a:schemeClr val="bg1"/>
              </a:solidFill>
              <a:latin typeface="Trebuchet MS" pitchFamily="34" charset="0"/>
            </a:endParaRPr>
          </a:p>
          <a:p>
            <a:r>
              <a:rPr lang="es-MX" sz="1100" dirty="0">
                <a:solidFill>
                  <a:schemeClr val="bg1"/>
                </a:solidFill>
                <a:latin typeface="Trebuchet MS" pitchFamily="34" charset="0"/>
              </a:rPr>
              <a:t>•    Motivo de viaje</a:t>
            </a:r>
            <a:endParaRPr lang="es-ES" sz="1100" dirty="0">
              <a:solidFill>
                <a:schemeClr val="bg1"/>
              </a:solidFill>
              <a:latin typeface="Trebuchet MS" pitchFamily="34" charset="0"/>
            </a:endParaRPr>
          </a:p>
          <a:p>
            <a:r>
              <a:rPr lang="es-MX" sz="1100" dirty="0" smtClean="0">
                <a:solidFill>
                  <a:schemeClr val="bg1"/>
                </a:solidFill>
                <a:latin typeface="Trebuchet MS" pitchFamily="34" charset="0"/>
              </a:rPr>
              <a:t>•    Tarifa </a:t>
            </a:r>
            <a:r>
              <a:rPr lang="es-MX" sz="1100" dirty="0">
                <a:solidFill>
                  <a:schemeClr val="bg1"/>
                </a:solidFill>
                <a:latin typeface="Trebuchet MS" pitchFamily="34" charset="0"/>
              </a:rPr>
              <a:t>seleccionada/tarifa promedio / mejores </a:t>
            </a:r>
            <a:r>
              <a:rPr lang="es-MX" sz="1100" dirty="0" smtClean="0">
                <a:solidFill>
                  <a:schemeClr val="bg1"/>
                </a:solidFill>
                <a:latin typeface="Trebuchet MS" pitchFamily="34" charset="0"/>
              </a:rPr>
              <a:t>  tarifas.</a:t>
            </a:r>
            <a:endParaRPr lang="es-ES" sz="1100" dirty="0">
              <a:solidFill>
                <a:schemeClr val="bg1"/>
              </a:solidFill>
              <a:latin typeface="Trebuchet MS" pitchFamily="34" charset="0"/>
            </a:endParaRPr>
          </a:p>
          <a:p>
            <a:r>
              <a:rPr lang="es-MX" sz="1100" dirty="0" smtClean="0">
                <a:solidFill>
                  <a:schemeClr val="bg1"/>
                </a:solidFill>
                <a:latin typeface="Trebuchet MS" pitchFamily="34" charset="0"/>
              </a:rPr>
              <a:t>•    Justificación </a:t>
            </a:r>
            <a:r>
              <a:rPr lang="es-MX" sz="1100" dirty="0">
                <a:solidFill>
                  <a:schemeClr val="bg1"/>
                </a:solidFill>
                <a:latin typeface="Trebuchet MS" pitchFamily="34" charset="0"/>
              </a:rPr>
              <a:t>de lo seleccionado</a:t>
            </a:r>
            <a:endParaRPr lang="es-ES" sz="1100" dirty="0">
              <a:solidFill>
                <a:schemeClr val="bg1"/>
              </a:solidFill>
              <a:latin typeface="Trebuchet MS" pitchFamily="34" charset="0"/>
            </a:endParaRPr>
          </a:p>
          <a:p>
            <a:r>
              <a:rPr lang="es-MX" sz="1100" dirty="0">
                <a:solidFill>
                  <a:schemeClr val="bg1"/>
                </a:solidFill>
                <a:latin typeface="Trebuchet MS" pitchFamily="34" charset="0"/>
              </a:rPr>
              <a:t>•    Centro de Costo para cargo</a:t>
            </a:r>
            <a:endParaRPr lang="es-ES" sz="1100" dirty="0">
              <a:solidFill>
                <a:schemeClr val="bg1"/>
              </a:solidFill>
              <a:latin typeface="Trebuchet MS" pitchFamily="34" charset="0"/>
            </a:endParaRPr>
          </a:p>
          <a:p>
            <a:r>
              <a:rPr lang="es-MX" sz="1100" dirty="0">
                <a:solidFill>
                  <a:schemeClr val="bg1"/>
                </a:solidFill>
                <a:latin typeface="Trebuchet MS" pitchFamily="34" charset="0"/>
              </a:rPr>
              <a:t>•    Tiempo límite</a:t>
            </a:r>
            <a:endParaRPr lang="es-ES" sz="1100" dirty="0">
              <a:solidFill>
                <a:schemeClr val="bg1"/>
              </a:solidFill>
              <a:latin typeface="Trebuchet MS" pitchFamily="34" charset="0"/>
            </a:endParaRPr>
          </a:p>
          <a:p>
            <a:r>
              <a:rPr lang="es-MX" sz="1100" dirty="0">
                <a:solidFill>
                  <a:schemeClr val="bg1"/>
                </a:solidFill>
                <a:latin typeface="Trebuchet MS" pitchFamily="34" charset="0"/>
              </a:rPr>
              <a:t>•    Detalles de la solicit</a:t>
            </a:r>
            <a:r>
              <a:rPr lang="es-MX" sz="1200" dirty="0">
                <a:solidFill>
                  <a:schemeClr val="bg1"/>
                </a:solidFill>
                <a:latin typeface="Trebuchet MS" pitchFamily="34" charset="0"/>
              </a:rPr>
              <a:t>ud</a:t>
            </a:r>
            <a:endParaRPr lang="es-ES" sz="1200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48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323" y="744536"/>
            <a:ext cx="4732337" cy="439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240611" y="201440"/>
            <a:ext cx="19607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4400" b="1" dirty="0">
                <a:solidFill>
                  <a:schemeClr val="bg1"/>
                </a:solidFill>
                <a:latin typeface="Trebuchet MS" pitchFamily="34" charset="0"/>
              </a:rPr>
              <a:t>VIAJES</a:t>
            </a:r>
          </a:p>
        </p:txBody>
      </p:sp>
      <p:sp>
        <p:nvSpPr>
          <p:cNvPr id="6" name="5 Rectángulo"/>
          <p:cNvSpPr/>
          <p:nvPr/>
        </p:nvSpPr>
        <p:spPr>
          <a:xfrm>
            <a:off x="70596" y="1291590"/>
            <a:ext cx="4608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600" b="1" dirty="0" smtClean="0">
                <a:solidFill>
                  <a:srgbClr val="66FFFF"/>
                </a:solidFill>
                <a:latin typeface="Trebuchet MS" pitchFamily="34" charset="0"/>
              </a:rPr>
              <a:t>Enfoque</a:t>
            </a:r>
            <a:r>
              <a:rPr lang="es-MX" b="1" dirty="0" smtClean="0">
                <a:solidFill>
                  <a:srgbClr val="66FFFF"/>
                </a:solidFill>
                <a:latin typeface="Trebuchet MS" pitchFamily="34" charset="0"/>
              </a:rPr>
              <a:t>  Móvil </a:t>
            </a:r>
            <a:r>
              <a:rPr lang="es-MX" b="1" dirty="0">
                <a:solidFill>
                  <a:srgbClr val="66FFFF"/>
                </a:solidFill>
                <a:latin typeface="Trebuchet MS" pitchFamily="34" charset="0"/>
              </a:rPr>
              <a:t>- Comprobación de gastos</a:t>
            </a:r>
            <a:endParaRPr lang="es-ES" b="1" dirty="0">
              <a:solidFill>
                <a:srgbClr val="66FFFF"/>
              </a:solidFill>
              <a:latin typeface="Trebuchet MS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70596" y="2595265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400" dirty="0">
                <a:solidFill>
                  <a:schemeClr val="bg1"/>
                </a:solidFill>
                <a:latin typeface="Trebuchet MS" pitchFamily="34" charset="0"/>
              </a:rPr>
              <a:t>Control de gastos con inclusión de comprobantes, registro de información y visualización en reportes y gráficos.</a:t>
            </a:r>
            <a:endParaRPr lang="es-ES" sz="1400" dirty="0">
              <a:solidFill>
                <a:schemeClr val="bg1"/>
              </a:solidFill>
              <a:latin typeface="Trebuchet MS" pitchFamily="34" charset="0"/>
            </a:endParaRPr>
          </a:p>
          <a:p>
            <a:r>
              <a:rPr lang="es-MX" dirty="0">
                <a:solidFill>
                  <a:schemeClr val="bg1"/>
                </a:solidFill>
                <a:latin typeface="Trebuchet MS" pitchFamily="34" charset="0"/>
              </a:rPr>
              <a:t/>
            </a:r>
            <a:br>
              <a:rPr lang="es-MX" dirty="0">
                <a:solidFill>
                  <a:schemeClr val="bg1"/>
                </a:solidFill>
                <a:latin typeface="Trebuchet MS" pitchFamily="34" charset="0"/>
              </a:rPr>
            </a:br>
            <a:endParaRPr lang="es-ES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38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81" y="2194560"/>
            <a:ext cx="1554163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521677" y="2247265"/>
            <a:ext cx="1860550" cy="1412875"/>
            <a:chOff x="5251" y="0"/>
            <a:chExt cx="2928" cy="2227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5256" y="4"/>
              <a:ext cx="1387" cy="1929"/>
              <a:chOff x="5256" y="4"/>
              <a:chExt cx="1387" cy="1929"/>
            </a:xfrm>
          </p:grpSpPr>
          <p:sp>
            <p:nvSpPr>
              <p:cNvPr id="10" name="Freeform 5"/>
              <p:cNvSpPr>
                <a:spLocks/>
              </p:cNvSpPr>
              <p:nvPr/>
            </p:nvSpPr>
            <p:spPr bwMode="auto">
              <a:xfrm>
                <a:off x="5256" y="4"/>
                <a:ext cx="1387" cy="1929"/>
              </a:xfrm>
              <a:custGeom>
                <a:avLst/>
                <a:gdLst>
                  <a:gd name="T0" fmla="*/ 1348 w 1387"/>
                  <a:gd name="T1" fmla="*/ 1852 h 1929"/>
                  <a:gd name="T2" fmla="*/ 1367 w 1387"/>
                  <a:gd name="T3" fmla="*/ 1840 h 1929"/>
                  <a:gd name="T4" fmla="*/ 1380 w 1387"/>
                  <a:gd name="T5" fmla="*/ 1823 h 1929"/>
                  <a:gd name="T6" fmla="*/ 1387 w 1387"/>
                  <a:gd name="T7" fmla="*/ 1802 h 1929"/>
                  <a:gd name="T8" fmla="*/ 1387 w 1387"/>
                  <a:gd name="T9" fmla="*/ 1795 h 1929"/>
                  <a:gd name="T10" fmla="*/ 1383 w 1387"/>
                  <a:gd name="T11" fmla="*/ 1773 h 1929"/>
                  <a:gd name="T12" fmla="*/ 1371 w 1387"/>
                  <a:gd name="T13" fmla="*/ 1755 h 1929"/>
                  <a:gd name="T14" fmla="*/ 1354 w 1387"/>
                  <a:gd name="T15" fmla="*/ 1742 h 1929"/>
                  <a:gd name="T16" fmla="*/ 1332 w 1387"/>
                  <a:gd name="T17" fmla="*/ 1736 h 1929"/>
                  <a:gd name="T18" fmla="*/ 1327 w 1387"/>
                  <a:gd name="T19" fmla="*/ 1736 h 1929"/>
                  <a:gd name="T20" fmla="*/ 391 w 1387"/>
                  <a:gd name="T21" fmla="*/ 1736 h 1929"/>
                  <a:gd name="T22" fmla="*/ 391 w 1387"/>
                  <a:gd name="T23" fmla="*/ 228 h 1929"/>
                  <a:gd name="T24" fmla="*/ 376 w 1387"/>
                  <a:gd name="T25" fmla="*/ 0 h 1929"/>
                  <a:gd name="T26" fmla="*/ 359 w 1387"/>
                  <a:gd name="T27" fmla="*/ 15 h 1929"/>
                  <a:gd name="T28" fmla="*/ 343 w 1387"/>
                  <a:gd name="T29" fmla="*/ 32 h 1929"/>
                  <a:gd name="T30" fmla="*/ 329 w 1387"/>
                  <a:gd name="T31" fmla="*/ 50 h 1929"/>
                  <a:gd name="T32" fmla="*/ 316 w 1387"/>
                  <a:gd name="T33" fmla="*/ 69 h 1929"/>
                  <a:gd name="T34" fmla="*/ 304 w 1387"/>
                  <a:gd name="T35" fmla="*/ 90 h 1929"/>
                  <a:gd name="T36" fmla="*/ 294 w 1387"/>
                  <a:gd name="T37" fmla="*/ 111 h 1929"/>
                  <a:gd name="T38" fmla="*/ 286 w 1387"/>
                  <a:gd name="T39" fmla="*/ 133 h 1929"/>
                  <a:gd name="T40" fmla="*/ 279 w 1387"/>
                  <a:gd name="T41" fmla="*/ 156 h 1929"/>
                  <a:gd name="T42" fmla="*/ 274 w 1387"/>
                  <a:gd name="T43" fmla="*/ 179 h 1929"/>
                  <a:gd name="T44" fmla="*/ 271 w 1387"/>
                  <a:gd name="T45" fmla="*/ 203 h 1929"/>
                  <a:gd name="T46" fmla="*/ 270 w 1387"/>
                  <a:gd name="T47" fmla="*/ 228 h 1929"/>
                  <a:gd name="T48" fmla="*/ 270 w 1387"/>
                  <a:gd name="T49" fmla="*/ 1736 h 1929"/>
                  <a:gd name="T50" fmla="*/ 1327 w 1387"/>
                  <a:gd name="T51" fmla="*/ 1856 h 1929"/>
                  <a:gd name="T52" fmla="*/ 1348 w 1387"/>
                  <a:gd name="T53" fmla="*/ 1852 h 1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87" h="1929">
                    <a:moveTo>
                      <a:pt x="1348" y="1852"/>
                    </a:moveTo>
                    <a:lnTo>
                      <a:pt x="1367" y="1840"/>
                    </a:lnTo>
                    <a:lnTo>
                      <a:pt x="1380" y="1823"/>
                    </a:lnTo>
                    <a:lnTo>
                      <a:pt x="1387" y="1802"/>
                    </a:lnTo>
                    <a:lnTo>
                      <a:pt x="1387" y="1795"/>
                    </a:lnTo>
                    <a:lnTo>
                      <a:pt x="1383" y="1773"/>
                    </a:lnTo>
                    <a:lnTo>
                      <a:pt x="1371" y="1755"/>
                    </a:lnTo>
                    <a:lnTo>
                      <a:pt x="1354" y="1742"/>
                    </a:lnTo>
                    <a:lnTo>
                      <a:pt x="1332" y="1736"/>
                    </a:lnTo>
                    <a:lnTo>
                      <a:pt x="1327" y="1736"/>
                    </a:lnTo>
                    <a:lnTo>
                      <a:pt x="391" y="1736"/>
                    </a:lnTo>
                    <a:lnTo>
                      <a:pt x="391" y="228"/>
                    </a:lnTo>
                    <a:lnTo>
                      <a:pt x="376" y="0"/>
                    </a:lnTo>
                    <a:lnTo>
                      <a:pt x="359" y="15"/>
                    </a:lnTo>
                    <a:lnTo>
                      <a:pt x="343" y="32"/>
                    </a:lnTo>
                    <a:lnTo>
                      <a:pt x="329" y="50"/>
                    </a:lnTo>
                    <a:lnTo>
                      <a:pt x="316" y="69"/>
                    </a:lnTo>
                    <a:lnTo>
                      <a:pt x="304" y="90"/>
                    </a:lnTo>
                    <a:lnTo>
                      <a:pt x="294" y="111"/>
                    </a:lnTo>
                    <a:lnTo>
                      <a:pt x="286" y="133"/>
                    </a:lnTo>
                    <a:lnTo>
                      <a:pt x="279" y="156"/>
                    </a:lnTo>
                    <a:lnTo>
                      <a:pt x="274" y="179"/>
                    </a:lnTo>
                    <a:lnTo>
                      <a:pt x="271" y="203"/>
                    </a:lnTo>
                    <a:lnTo>
                      <a:pt x="270" y="228"/>
                    </a:lnTo>
                    <a:lnTo>
                      <a:pt x="270" y="1736"/>
                    </a:lnTo>
                    <a:lnTo>
                      <a:pt x="1327" y="1856"/>
                    </a:lnTo>
                    <a:lnTo>
                      <a:pt x="1348" y="1852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5256" y="4"/>
                <a:ext cx="1387" cy="1929"/>
              </a:xfrm>
              <a:custGeom>
                <a:avLst/>
                <a:gdLst>
                  <a:gd name="T0" fmla="*/ 3202 w 1387"/>
                  <a:gd name="T1" fmla="*/ 2209 h 1929"/>
                  <a:gd name="T2" fmla="*/ 3268 w 1387"/>
                  <a:gd name="T3" fmla="*/ 2184 h 1929"/>
                  <a:gd name="T4" fmla="*/ 3325 w 1387"/>
                  <a:gd name="T5" fmla="*/ 2145 h 1929"/>
                  <a:gd name="T6" fmla="*/ 3372 w 1387"/>
                  <a:gd name="T7" fmla="*/ 2094 h 1929"/>
                  <a:gd name="T8" fmla="*/ 3407 w 1387"/>
                  <a:gd name="T9" fmla="*/ 2033 h 1929"/>
                  <a:gd name="T10" fmla="*/ 3427 w 1387"/>
                  <a:gd name="T11" fmla="*/ 1965 h 1929"/>
                  <a:gd name="T12" fmla="*/ 3431 w 1387"/>
                  <a:gd name="T13" fmla="*/ 1917 h 1929"/>
                  <a:gd name="T14" fmla="*/ 3411 w 1387"/>
                  <a:gd name="T15" fmla="*/ 1755 h 1929"/>
                  <a:gd name="T16" fmla="*/ 3367 w 1387"/>
                  <a:gd name="T17" fmla="*/ 1736 h 1929"/>
                  <a:gd name="T18" fmla="*/ 3159 w 1387"/>
                  <a:gd name="T19" fmla="*/ 203 h 1929"/>
                  <a:gd name="T20" fmla="*/ 3144 w 1387"/>
                  <a:gd name="T21" fmla="*/ 133 h 1929"/>
                  <a:gd name="T22" fmla="*/ 3114 w 1387"/>
                  <a:gd name="T23" fmla="*/ 69 h 1929"/>
                  <a:gd name="T24" fmla="*/ 3071 w 1387"/>
                  <a:gd name="T25" fmla="*/ 15 h 1929"/>
                  <a:gd name="T26" fmla="*/ 3017 w 1387"/>
                  <a:gd name="T27" fmla="*/ -27 h 1929"/>
                  <a:gd name="T28" fmla="*/ 2954 w 1387"/>
                  <a:gd name="T29" fmla="*/ -57 h 1929"/>
                  <a:gd name="T30" fmla="*/ 523 w 1387"/>
                  <a:gd name="T31" fmla="*/ -68 h 1929"/>
                  <a:gd name="T32" fmla="*/ 454 w 1387"/>
                  <a:gd name="T33" fmla="*/ -48 h 1929"/>
                  <a:gd name="T34" fmla="*/ 394 w 1387"/>
                  <a:gd name="T35" fmla="*/ -14 h 1929"/>
                  <a:gd name="T36" fmla="*/ 392 w 1387"/>
                  <a:gd name="T37" fmla="*/ 205 h 1929"/>
                  <a:gd name="T38" fmla="*/ 412 w 1387"/>
                  <a:gd name="T39" fmla="*/ 142 h 1929"/>
                  <a:gd name="T40" fmla="*/ 453 w 1387"/>
                  <a:gd name="T41" fmla="*/ 91 h 1929"/>
                  <a:gd name="T42" fmla="*/ 509 w 1387"/>
                  <a:gd name="T43" fmla="*/ 58 h 1929"/>
                  <a:gd name="T44" fmla="*/ 571 w 1387"/>
                  <a:gd name="T45" fmla="*/ 47 h 1929"/>
                  <a:gd name="T46" fmla="*/ 2904 w 1387"/>
                  <a:gd name="T47" fmla="*/ 53 h 1929"/>
                  <a:gd name="T48" fmla="*/ 2963 w 1387"/>
                  <a:gd name="T49" fmla="*/ 80 h 1929"/>
                  <a:gd name="T50" fmla="*/ 3008 w 1387"/>
                  <a:gd name="T51" fmla="*/ 127 h 1929"/>
                  <a:gd name="T52" fmla="*/ 3035 w 1387"/>
                  <a:gd name="T53" fmla="*/ 187 h 1929"/>
                  <a:gd name="T54" fmla="*/ 3039 w 1387"/>
                  <a:gd name="T55" fmla="*/ 1736 h 1929"/>
                  <a:gd name="T56" fmla="*/ 2096 w 1387"/>
                  <a:gd name="T57" fmla="*/ 1751 h 1929"/>
                  <a:gd name="T58" fmla="*/ 2076 w 1387"/>
                  <a:gd name="T59" fmla="*/ 1795 h 1929"/>
                  <a:gd name="T60" fmla="*/ 2109 w 1387"/>
                  <a:gd name="T61" fmla="*/ 1849 h 1929"/>
                  <a:gd name="T62" fmla="*/ 3310 w 1387"/>
                  <a:gd name="T63" fmla="*/ 1856 h 1929"/>
                  <a:gd name="T64" fmla="*/ 3304 w 1387"/>
                  <a:gd name="T65" fmla="*/ 1962 h 1929"/>
                  <a:gd name="T66" fmla="*/ 3277 w 1387"/>
                  <a:gd name="T67" fmla="*/ 2021 h 1929"/>
                  <a:gd name="T68" fmla="*/ 3230 w 1387"/>
                  <a:gd name="T69" fmla="*/ 2066 h 1929"/>
                  <a:gd name="T70" fmla="*/ 3170 w 1387"/>
                  <a:gd name="T71" fmla="*/ 2092 h 1929"/>
                  <a:gd name="T72" fmla="*/ 300 w 1387"/>
                  <a:gd name="T73" fmla="*/ 2097 h 1929"/>
                  <a:gd name="T74" fmla="*/ 234 w 1387"/>
                  <a:gd name="T75" fmla="*/ 2084 h 1929"/>
                  <a:gd name="T76" fmla="*/ 178 w 1387"/>
                  <a:gd name="T77" fmla="*/ 2050 h 1929"/>
                  <a:gd name="T78" fmla="*/ 139 w 1387"/>
                  <a:gd name="T79" fmla="*/ 1998 h 1929"/>
                  <a:gd name="T80" fmla="*/ 121 w 1387"/>
                  <a:gd name="T81" fmla="*/ 1934 h 1929"/>
                  <a:gd name="T82" fmla="*/ 1327 w 1387"/>
                  <a:gd name="T83" fmla="*/ 1856 h 1929"/>
                  <a:gd name="T84" fmla="*/ 37 w 1387"/>
                  <a:gd name="T85" fmla="*/ 1740 h 1929"/>
                  <a:gd name="T86" fmla="*/ 0 w 1387"/>
                  <a:gd name="T87" fmla="*/ 1790 h 1929"/>
                  <a:gd name="T88" fmla="*/ 1 w 1387"/>
                  <a:gd name="T89" fmla="*/ 1941 h 1929"/>
                  <a:gd name="T90" fmla="*/ 15 w 1387"/>
                  <a:gd name="T91" fmla="*/ 2011 h 1929"/>
                  <a:gd name="T92" fmla="*/ 45 w 1387"/>
                  <a:gd name="T93" fmla="*/ 2075 h 1929"/>
                  <a:gd name="T94" fmla="*/ 88 w 1387"/>
                  <a:gd name="T95" fmla="*/ 2129 h 1929"/>
                  <a:gd name="T96" fmla="*/ 142 w 1387"/>
                  <a:gd name="T97" fmla="*/ 2173 h 1929"/>
                  <a:gd name="T98" fmla="*/ 205 w 1387"/>
                  <a:gd name="T99" fmla="*/ 2203 h 1929"/>
                  <a:gd name="T100" fmla="*/ 275 w 1387"/>
                  <a:gd name="T101" fmla="*/ 2217 h 1929"/>
                  <a:gd name="T102" fmla="*/ 3154 w 1387"/>
                  <a:gd name="T103" fmla="*/ 2217 h 1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7" h="1929">
                    <a:moveTo>
                      <a:pt x="3154" y="2217"/>
                    </a:moveTo>
                    <a:lnTo>
                      <a:pt x="3178" y="2214"/>
                    </a:lnTo>
                    <a:lnTo>
                      <a:pt x="3202" y="2209"/>
                    </a:lnTo>
                    <a:lnTo>
                      <a:pt x="3224" y="2203"/>
                    </a:lnTo>
                    <a:lnTo>
                      <a:pt x="3246" y="2194"/>
                    </a:lnTo>
                    <a:lnTo>
                      <a:pt x="3268" y="2184"/>
                    </a:lnTo>
                    <a:lnTo>
                      <a:pt x="3288" y="2173"/>
                    </a:lnTo>
                    <a:lnTo>
                      <a:pt x="3307" y="2160"/>
                    </a:lnTo>
                    <a:lnTo>
                      <a:pt x="3325" y="2145"/>
                    </a:lnTo>
                    <a:lnTo>
                      <a:pt x="3342" y="2129"/>
                    </a:lnTo>
                    <a:lnTo>
                      <a:pt x="3358" y="2112"/>
                    </a:lnTo>
                    <a:lnTo>
                      <a:pt x="3372" y="2094"/>
                    </a:lnTo>
                    <a:lnTo>
                      <a:pt x="3385" y="2075"/>
                    </a:lnTo>
                    <a:lnTo>
                      <a:pt x="3397" y="2055"/>
                    </a:lnTo>
                    <a:lnTo>
                      <a:pt x="3407" y="2033"/>
                    </a:lnTo>
                    <a:lnTo>
                      <a:pt x="3415" y="2011"/>
                    </a:lnTo>
                    <a:lnTo>
                      <a:pt x="3422" y="1989"/>
                    </a:lnTo>
                    <a:lnTo>
                      <a:pt x="3427" y="1965"/>
                    </a:lnTo>
                    <a:lnTo>
                      <a:pt x="3430" y="1941"/>
                    </a:lnTo>
                    <a:lnTo>
                      <a:pt x="3431" y="1917"/>
                    </a:lnTo>
                    <a:lnTo>
                      <a:pt x="3431" y="1917"/>
                    </a:lnTo>
                    <a:lnTo>
                      <a:pt x="3427" y="1795"/>
                    </a:lnTo>
                    <a:lnTo>
                      <a:pt x="3423" y="1773"/>
                    </a:lnTo>
                    <a:lnTo>
                      <a:pt x="3411" y="1755"/>
                    </a:lnTo>
                    <a:lnTo>
                      <a:pt x="3394" y="1742"/>
                    </a:lnTo>
                    <a:lnTo>
                      <a:pt x="3373" y="1736"/>
                    </a:lnTo>
                    <a:lnTo>
                      <a:pt x="3367" y="1736"/>
                    </a:lnTo>
                    <a:lnTo>
                      <a:pt x="3160" y="1736"/>
                    </a:lnTo>
                    <a:lnTo>
                      <a:pt x="3160" y="228"/>
                    </a:lnTo>
                    <a:lnTo>
                      <a:pt x="3159" y="203"/>
                    </a:lnTo>
                    <a:lnTo>
                      <a:pt x="3156" y="179"/>
                    </a:lnTo>
                    <a:lnTo>
                      <a:pt x="3151" y="156"/>
                    </a:lnTo>
                    <a:lnTo>
                      <a:pt x="3144" y="133"/>
                    </a:lnTo>
                    <a:lnTo>
                      <a:pt x="3136" y="111"/>
                    </a:lnTo>
                    <a:lnTo>
                      <a:pt x="3126" y="90"/>
                    </a:lnTo>
                    <a:lnTo>
                      <a:pt x="3114" y="69"/>
                    </a:lnTo>
                    <a:lnTo>
                      <a:pt x="3101" y="50"/>
                    </a:lnTo>
                    <a:lnTo>
                      <a:pt x="3087" y="32"/>
                    </a:lnTo>
                    <a:lnTo>
                      <a:pt x="3071" y="15"/>
                    </a:lnTo>
                    <a:lnTo>
                      <a:pt x="3054" y="0"/>
                    </a:lnTo>
                    <a:lnTo>
                      <a:pt x="3036" y="-14"/>
                    </a:lnTo>
                    <a:lnTo>
                      <a:pt x="3017" y="-27"/>
                    </a:lnTo>
                    <a:lnTo>
                      <a:pt x="2997" y="-38"/>
                    </a:lnTo>
                    <a:lnTo>
                      <a:pt x="2976" y="-48"/>
                    </a:lnTo>
                    <a:lnTo>
                      <a:pt x="2954" y="-57"/>
                    </a:lnTo>
                    <a:lnTo>
                      <a:pt x="2931" y="-63"/>
                    </a:lnTo>
                    <a:lnTo>
                      <a:pt x="2907" y="-68"/>
                    </a:lnTo>
                    <a:lnTo>
                      <a:pt x="523" y="-68"/>
                    </a:lnTo>
                    <a:lnTo>
                      <a:pt x="499" y="-63"/>
                    </a:lnTo>
                    <a:lnTo>
                      <a:pt x="476" y="-57"/>
                    </a:lnTo>
                    <a:lnTo>
                      <a:pt x="454" y="-48"/>
                    </a:lnTo>
                    <a:lnTo>
                      <a:pt x="433" y="-38"/>
                    </a:lnTo>
                    <a:lnTo>
                      <a:pt x="413" y="-27"/>
                    </a:lnTo>
                    <a:lnTo>
                      <a:pt x="394" y="-14"/>
                    </a:lnTo>
                    <a:lnTo>
                      <a:pt x="376" y="0"/>
                    </a:lnTo>
                    <a:lnTo>
                      <a:pt x="391" y="228"/>
                    </a:lnTo>
                    <a:lnTo>
                      <a:pt x="392" y="205"/>
                    </a:lnTo>
                    <a:lnTo>
                      <a:pt x="396" y="183"/>
                    </a:lnTo>
                    <a:lnTo>
                      <a:pt x="403" y="162"/>
                    </a:lnTo>
                    <a:lnTo>
                      <a:pt x="412" y="142"/>
                    </a:lnTo>
                    <a:lnTo>
                      <a:pt x="424" y="123"/>
                    </a:lnTo>
                    <a:lnTo>
                      <a:pt x="438" y="106"/>
                    </a:lnTo>
                    <a:lnTo>
                      <a:pt x="453" y="91"/>
                    </a:lnTo>
                    <a:lnTo>
                      <a:pt x="470" y="78"/>
                    </a:lnTo>
                    <a:lnTo>
                      <a:pt x="489" y="67"/>
                    </a:lnTo>
                    <a:lnTo>
                      <a:pt x="509" y="58"/>
                    </a:lnTo>
                    <a:lnTo>
                      <a:pt x="531" y="51"/>
                    </a:lnTo>
                    <a:lnTo>
                      <a:pt x="553" y="48"/>
                    </a:lnTo>
                    <a:lnTo>
                      <a:pt x="571" y="47"/>
                    </a:lnTo>
                    <a:lnTo>
                      <a:pt x="2859" y="47"/>
                    </a:lnTo>
                    <a:lnTo>
                      <a:pt x="2882" y="48"/>
                    </a:lnTo>
                    <a:lnTo>
                      <a:pt x="2904" y="53"/>
                    </a:lnTo>
                    <a:lnTo>
                      <a:pt x="2925" y="59"/>
                    </a:lnTo>
                    <a:lnTo>
                      <a:pt x="2945" y="69"/>
                    </a:lnTo>
                    <a:lnTo>
                      <a:pt x="2963" y="80"/>
                    </a:lnTo>
                    <a:lnTo>
                      <a:pt x="2980" y="94"/>
                    </a:lnTo>
                    <a:lnTo>
                      <a:pt x="2995" y="110"/>
                    </a:lnTo>
                    <a:lnTo>
                      <a:pt x="3008" y="127"/>
                    </a:lnTo>
                    <a:lnTo>
                      <a:pt x="3020" y="146"/>
                    </a:lnTo>
                    <a:lnTo>
                      <a:pt x="3028" y="166"/>
                    </a:lnTo>
                    <a:lnTo>
                      <a:pt x="3035" y="187"/>
                    </a:lnTo>
                    <a:lnTo>
                      <a:pt x="3039" y="210"/>
                    </a:lnTo>
                    <a:lnTo>
                      <a:pt x="3039" y="228"/>
                    </a:lnTo>
                    <a:lnTo>
                      <a:pt x="3039" y="1736"/>
                    </a:lnTo>
                    <a:lnTo>
                      <a:pt x="2136" y="1736"/>
                    </a:lnTo>
                    <a:lnTo>
                      <a:pt x="2114" y="1740"/>
                    </a:lnTo>
                    <a:lnTo>
                      <a:pt x="2096" y="1751"/>
                    </a:lnTo>
                    <a:lnTo>
                      <a:pt x="2082" y="1768"/>
                    </a:lnTo>
                    <a:lnTo>
                      <a:pt x="2076" y="1790"/>
                    </a:lnTo>
                    <a:lnTo>
                      <a:pt x="2076" y="1795"/>
                    </a:lnTo>
                    <a:lnTo>
                      <a:pt x="2080" y="1818"/>
                    </a:lnTo>
                    <a:lnTo>
                      <a:pt x="2092" y="1836"/>
                    </a:lnTo>
                    <a:lnTo>
                      <a:pt x="2109" y="1849"/>
                    </a:lnTo>
                    <a:lnTo>
                      <a:pt x="2130" y="1856"/>
                    </a:lnTo>
                    <a:lnTo>
                      <a:pt x="2136" y="1856"/>
                    </a:lnTo>
                    <a:lnTo>
                      <a:pt x="3310" y="1856"/>
                    </a:lnTo>
                    <a:lnTo>
                      <a:pt x="3310" y="1917"/>
                    </a:lnTo>
                    <a:lnTo>
                      <a:pt x="3309" y="1940"/>
                    </a:lnTo>
                    <a:lnTo>
                      <a:pt x="3304" y="1962"/>
                    </a:lnTo>
                    <a:lnTo>
                      <a:pt x="3298" y="1983"/>
                    </a:lnTo>
                    <a:lnTo>
                      <a:pt x="3288" y="2003"/>
                    </a:lnTo>
                    <a:lnTo>
                      <a:pt x="3277" y="2021"/>
                    </a:lnTo>
                    <a:lnTo>
                      <a:pt x="3263" y="2038"/>
                    </a:lnTo>
                    <a:lnTo>
                      <a:pt x="3247" y="2053"/>
                    </a:lnTo>
                    <a:lnTo>
                      <a:pt x="3230" y="2066"/>
                    </a:lnTo>
                    <a:lnTo>
                      <a:pt x="3211" y="2077"/>
                    </a:lnTo>
                    <a:lnTo>
                      <a:pt x="3191" y="2086"/>
                    </a:lnTo>
                    <a:lnTo>
                      <a:pt x="3170" y="2092"/>
                    </a:lnTo>
                    <a:lnTo>
                      <a:pt x="3147" y="2096"/>
                    </a:lnTo>
                    <a:lnTo>
                      <a:pt x="3129" y="2097"/>
                    </a:lnTo>
                    <a:lnTo>
                      <a:pt x="300" y="2097"/>
                    </a:lnTo>
                    <a:lnTo>
                      <a:pt x="277" y="2096"/>
                    </a:lnTo>
                    <a:lnTo>
                      <a:pt x="255" y="2091"/>
                    </a:lnTo>
                    <a:lnTo>
                      <a:pt x="234" y="2084"/>
                    </a:lnTo>
                    <a:lnTo>
                      <a:pt x="214" y="2075"/>
                    </a:lnTo>
                    <a:lnTo>
                      <a:pt x="195" y="2063"/>
                    </a:lnTo>
                    <a:lnTo>
                      <a:pt x="178" y="2050"/>
                    </a:lnTo>
                    <a:lnTo>
                      <a:pt x="163" y="2034"/>
                    </a:lnTo>
                    <a:lnTo>
                      <a:pt x="150" y="2017"/>
                    </a:lnTo>
                    <a:lnTo>
                      <a:pt x="139" y="1998"/>
                    </a:lnTo>
                    <a:lnTo>
                      <a:pt x="130" y="1978"/>
                    </a:lnTo>
                    <a:lnTo>
                      <a:pt x="124" y="1956"/>
                    </a:lnTo>
                    <a:lnTo>
                      <a:pt x="121" y="1934"/>
                    </a:lnTo>
                    <a:lnTo>
                      <a:pt x="120" y="1917"/>
                    </a:lnTo>
                    <a:lnTo>
                      <a:pt x="120" y="1856"/>
                    </a:lnTo>
                    <a:lnTo>
                      <a:pt x="1327" y="1856"/>
                    </a:lnTo>
                    <a:lnTo>
                      <a:pt x="270" y="1736"/>
                    </a:lnTo>
                    <a:lnTo>
                      <a:pt x="59" y="1736"/>
                    </a:lnTo>
                    <a:lnTo>
                      <a:pt x="37" y="1740"/>
                    </a:lnTo>
                    <a:lnTo>
                      <a:pt x="19" y="1751"/>
                    </a:lnTo>
                    <a:lnTo>
                      <a:pt x="6" y="1769"/>
                    </a:lnTo>
                    <a:lnTo>
                      <a:pt x="0" y="1790"/>
                    </a:lnTo>
                    <a:lnTo>
                      <a:pt x="0" y="1795"/>
                    </a:lnTo>
                    <a:lnTo>
                      <a:pt x="0" y="1917"/>
                    </a:lnTo>
                    <a:lnTo>
                      <a:pt x="1" y="1941"/>
                    </a:lnTo>
                    <a:lnTo>
                      <a:pt x="3" y="1965"/>
                    </a:lnTo>
                    <a:lnTo>
                      <a:pt x="8" y="1989"/>
                    </a:lnTo>
                    <a:lnTo>
                      <a:pt x="15" y="2011"/>
                    </a:lnTo>
                    <a:lnTo>
                      <a:pt x="23" y="2033"/>
                    </a:lnTo>
                    <a:lnTo>
                      <a:pt x="33" y="2055"/>
                    </a:lnTo>
                    <a:lnTo>
                      <a:pt x="45" y="2075"/>
                    </a:lnTo>
                    <a:lnTo>
                      <a:pt x="58" y="2094"/>
                    </a:lnTo>
                    <a:lnTo>
                      <a:pt x="72" y="2112"/>
                    </a:lnTo>
                    <a:lnTo>
                      <a:pt x="88" y="2129"/>
                    </a:lnTo>
                    <a:lnTo>
                      <a:pt x="105" y="2145"/>
                    </a:lnTo>
                    <a:lnTo>
                      <a:pt x="123" y="2160"/>
                    </a:lnTo>
                    <a:lnTo>
                      <a:pt x="142" y="2173"/>
                    </a:lnTo>
                    <a:lnTo>
                      <a:pt x="162" y="2184"/>
                    </a:lnTo>
                    <a:lnTo>
                      <a:pt x="183" y="2194"/>
                    </a:lnTo>
                    <a:lnTo>
                      <a:pt x="205" y="2203"/>
                    </a:lnTo>
                    <a:lnTo>
                      <a:pt x="228" y="2209"/>
                    </a:lnTo>
                    <a:lnTo>
                      <a:pt x="251" y="2214"/>
                    </a:lnTo>
                    <a:lnTo>
                      <a:pt x="275" y="2217"/>
                    </a:lnTo>
                    <a:lnTo>
                      <a:pt x="300" y="2218"/>
                    </a:lnTo>
                    <a:lnTo>
                      <a:pt x="3129" y="2218"/>
                    </a:lnTo>
                    <a:lnTo>
                      <a:pt x="3154" y="2217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7" name="Group 7"/>
            <p:cNvGrpSpPr>
              <a:grpSpLocks/>
            </p:cNvGrpSpPr>
            <p:nvPr/>
          </p:nvGrpSpPr>
          <p:grpSpPr bwMode="auto">
            <a:xfrm>
              <a:off x="5767" y="172"/>
              <a:ext cx="2408" cy="1447"/>
              <a:chOff x="5767" y="172"/>
              <a:chExt cx="2408" cy="1447"/>
            </a:xfrm>
          </p:grpSpPr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5767" y="172"/>
                <a:ext cx="2408" cy="1447"/>
              </a:xfrm>
              <a:custGeom>
                <a:avLst/>
                <a:gdLst>
                  <a:gd name="T0" fmla="*/ 2407 w 2408"/>
                  <a:gd name="T1" fmla="*/ 1356 h 1447"/>
                  <a:gd name="T2" fmla="*/ 2407 w 2408"/>
                  <a:gd name="T3" fmla="*/ 90 h 1447"/>
                  <a:gd name="T4" fmla="*/ 2404 w 2408"/>
                  <a:gd name="T5" fmla="*/ 67 h 1447"/>
                  <a:gd name="T6" fmla="*/ 2397 w 2408"/>
                  <a:gd name="T7" fmla="*/ 46 h 1447"/>
                  <a:gd name="T8" fmla="*/ 2384 w 2408"/>
                  <a:gd name="T9" fmla="*/ 28 h 1447"/>
                  <a:gd name="T10" fmla="*/ 2368 w 2408"/>
                  <a:gd name="T11" fmla="*/ 14 h 1447"/>
                  <a:gd name="T12" fmla="*/ 2348 w 2408"/>
                  <a:gd name="T13" fmla="*/ 5 h 1447"/>
                  <a:gd name="T14" fmla="*/ 2326 w 2408"/>
                  <a:gd name="T15" fmla="*/ 0 h 1447"/>
                  <a:gd name="T16" fmla="*/ 2317 w 2408"/>
                  <a:gd name="T17" fmla="*/ 0 h 1447"/>
                  <a:gd name="T18" fmla="*/ 2287 w 2408"/>
                  <a:gd name="T19" fmla="*/ 120 h 1447"/>
                  <a:gd name="T20" fmla="*/ 2287 w 2408"/>
                  <a:gd name="T21" fmla="*/ 1325 h 1447"/>
                  <a:gd name="T22" fmla="*/ 120 w 2408"/>
                  <a:gd name="T23" fmla="*/ 1325 h 1447"/>
                  <a:gd name="T24" fmla="*/ 90 w 2408"/>
                  <a:gd name="T25" fmla="*/ 1447 h 1447"/>
                  <a:gd name="T26" fmla="*/ 2317 w 2408"/>
                  <a:gd name="T27" fmla="*/ 1447 h 1447"/>
                  <a:gd name="T28" fmla="*/ 2340 w 2408"/>
                  <a:gd name="T29" fmla="*/ 1444 h 1447"/>
                  <a:gd name="T30" fmla="*/ 2361 w 2408"/>
                  <a:gd name="T31" fmla="*/ 1436 h 1447"/>
                  <a:gd name="T32" fmla="*/ 2378 w 2408"/>
                  <a:gd name="T33" fmla="*/ 1423 h 1447"/>
                  <a:gd name="T34" fmla="*/ 2392 w 2408"/>
                  <a:gd name="T35" fmla="*/ 1407 h 1447"/>
                  <a:gd name="T36" fmla="*/ 2402 w 2408"/>
                  <a:gd name="T37" fmla="*/ 1387 h 1447"/>
                  <a:gd name="T38" fmla="*/ 2407 w 2408"/>
                  <a:gd name="T39" fmla="*/ 1365 h 1447"/>
                  <a:gd name="T40" fmla="*/ 2407 w 2408"/>
                  <a:gd name="T41" fmla="*/ 1356 h 1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08" h="1447">
                    <a:moveTo>
                      <a:pt x="2407" y="1356"/>
                    </a:moveTo>
                    <a:lnTo>
                      <a:pt x="2407" y="90"/>
                    </a:lnTo>
                    <a:lnTo>
                      <a:pt x="2404" y="67"/>
                    </a:lnTo>
                    <a:lnTo>
                      <a:pt x="2397" y="46"/>
                    </a:lnTo>
                    <a:lnTo>
                      <a:pt x="2384" y="28"/>
                    </a:lnTo>
                    <a:lnTo>
                      <a:pt x="2368" y="14"/>
                    </a:lnTo>
                    <a:lnTo>
                      <a:pt x="2348" y="5"/>
                    </a:lnTo>
                    <a:lnTo>
                      <a:pt x="2326" y="0"/>
                    </a:lnTo>
                    <a:lnTo>
                      <a:pt x="2317" y="0"/>
                    </a:lnTo>
                    <a:lnTo>
                      <a:pt x="2287" y="120"/>
                    </a:lnTo>
                    <a:lnTo>
                      <a:pt x="2287" y="1325"/>
                    </a:lnTo>
                    <a:lnTo>
                      <a:pt x="120" y="1325"/>
                    </a:lnTo>
                    <a:lnTo>
                      <a:pt x="90" y="1447"/>
                    </a:lnTo>
                    <a:lnTo>
                      <a:pt x="2317" y="1447"/>
                    </a:lnTo>
                    <a:lnTo>
                      <a:pt x="2340" y="1444"/>
                    </a:lnTo>
                    <a:lnTo>
                      <a:pt x="2361" y="1436"/>
                    </a:lnTo>
                    <a:lnTo>
                      <a:pt x="2378" y="1423"/>
                    </a:lnTo>
                    <a:lnTo>
                      <a:pt x="2392" y="1407"/>
                    </a:lnTo>
                    <a:lnTo>
                      <a:pt x="2402" y="1387"/>
                    </a:lnTo>
                    <a:lnTo>
                      <a:pt x="2407" y="1365"/>
                    </a:lnTo>
                    <a:lnTo>
                      <a:pt x="2407" y="1356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5767" y="172"/>
                <a:ext cx="2408" cy="1447"/>
              </a:xfrm>
              <a:custGeom>
                <a:avLst/>
                <a:gdLst>
                  <a:gd name="T0" fmla="*/ 2 w 2408"/>
                  <a:gd name="T1" fmla="*/ 1379 h 1447"/>
                  <a:gd name="T2" fmla="*/ 10 w 2408"/>
                  <a:gd name="T3" fmla="*/ 1400 h 1447"/>
                  <a:gd name="T4" fmla="*/ 23 w 2408"/>
                  <a:gd name="T5" fmla="*/ 1417 h 1447"/>
                  <a:gd name="T6" fmla="*/ 39 w 2408"/>
                  <a:gd name="T7" fmla="*/ 1431 h 1447"/>
                  <a:gd name="T8" fmla="*/ 58 w 2408"/>
                  <a:gd name="T9" fmla="*/ 1441 h 1447"/>
                  <a:gd name="T10" fmla="*/ 80 w 2408"/>
                  <a:gd name="T11" fmla="*/ 1446 h 1447"/>
                  <a:gd name="T12" fmla="*/ 90 w 2408"/>
                  <a:gd name="T13" fmla="*/ 1447 h 1447"/>
                  <a:gd name="T14" fmla="*/ 120 w 2408"/>
                  <a:gd name="T15" fmla="*/ 1325 h 1447"/>
                  <a:gd name="T16" fmla="*/ 120 w 2408"/>
                  <a:gd name="T17" fmla="*/ 120 h 1447"/>
                  <a:gd name="T18" fmla="*/ 2287 w 2408"/>
                  <a:gd name="T19" fmla="*/ 120 h 1447"/>
                  <a:gd name="T20" fmla="*/ 2317 w 2408"/>
                  <a:gd name="T21" fmla="*/ 0 h 1447"/>
                  <a:gd name="T22" fmla="*/ 90 w 2408"/>
                  <a:gd name="T23" fmla="*/ 0 h 1447"/>
                  <a:gd name="T24" fmla="*/ 67 w 2408"/>
                  <a:gd name="T25" fmla="*/ 2 h 1447"/>
                  <a:gd name="T26" fmla="*/ 46 w 2408"/>
                  <a:gd name="T27" fmla="*/ 10 h 1447"/>
                  <a:gd name="T28" fmla="*/ 28 w 2408"/>
                  <a:gd name="T29" fmla="*/ 23 h 1447"/>
                  <a:gd name="T30" fmla="*/ 14 w 2408"/>
                  <a:gd name="T31" fmla="*/ 39 h 1447"/>
                  <a:gd name="T32" fmla="*/ 5 w 2408"/>
                  <a:gd name="T33" fmla="*/ 58 h 1447"/>
                  <a:gd name="T34" fmla="*/ 0 w 2408"/>
                  <a:gd name="T35" fmla="*/ 81 h 1447"/>
                  <a:gd name="T36" fmla="*/ 0 w 2408"/>
                  <a:gd name="T37" fmla="*/ 90 h 1447"/>
                  <a:gd name="T38" fmla="*/ 0 w 2408"/>
                  <a:gd name="T39" fmla="*/ 1356 h 1447"/>
                  <a:gd name="T40" fmla="*/ 2 w 2408"/>
                  <a:gd name="T41" fmla="*/ 1379 h 1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08" h="1447">
                    <a:moveTo>
                      <a:pt x="2" y="1379"/>
                    </a:moveTo>
                    <a:lnTo>
                      <a:pt x="10" y="1400"/>
                    </a:lnTo>
                    <a:lnTo>
                      <a:pt x="23" y="1417"/>
                    </a:lnTo>
                    <a:lnTo>
                      <a:pt x="39" y="1431"/>
                    </a:lnTo>
                    <a:lnTo>
                      <a:pt x="58" y="1441"/>
                    </a:lnTo>
                    <a:lnTo>
                      <a:pt x="80" y="1446"/>
                    </a:lnTo>
                    <a:lnTo>
                      <a:pt x="90" y="1447"/>
                    </a:lnTo>
                    <a:lnTo>
                      <a:pt x="120" y="1325"/>
                    </a:lnTo>
                    <a:lnTo>
                      <a:pt x="120" y="120"/>
                    </a:lnTo>
                    <a:lnTo>
                      <a:pt x="2287" y="120"/>
                    </a:lnTo>
                    <a:lnTo>
                      <a:pt x="2317" y="0"/>
                    </a:lnTo>
                    <a:lnTo>
                      <a:pt x="90" y="0"/>
                    </a:lnTo>
                    <a:lnTo>
                      <a:pt x="67" y="2"/>
                    </a:lnTo>
                    <a:lnTo>
                      <a:pt x="46" y="10"/>
                    </a:lnTo>
                    <a:lnTo>
                      <a:pt x="28" y="23"/>
                    </a:lnTo>
                    <a:lnTo>
                      <a:pt x="14" y="39"/>
                    </a:lnTo>
                    <a:lnTo>
                      <a:pt x="5" y="58"/>
                    </a:lnTo>
                    <a:lnTo>
                      <a:pt x="0" y="81"/>
                    </a:lnTo>
                    <a:lnTo>
                      <a:pt x="0" y="90"/>
                    </a:lnTo>
                    <a:lnTo>
                      <a:pt x="0" y="1356"/>
                    </a:lnTo>
                    <a:lnTo>
                      <a:pt x="2" y="137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925" y="1887705"/>
            <a:ext cx="1722438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Rectángulo"/>
          <p:cNvSpPr/>
          <p:nvPr/>
        </p:nvSpPr>
        <p:spPr>
          <a:xfrm>
            <a:off x="411480" y="3909745"/>
            <a:ext cx="2476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Trebuchet MS" pitchFamily="34" charset="0"/>
              </a:rPr>
              <a:t>El empleado especifica el motivo y valor del </a:t>
            </a:r>
            <a:r>
              <a:rPr lang="es-MX" sz="1200" b="1" dirty="0" smtClean="0">
                <a:solidFill>
                  <a:schemeClr val="bg1"/>
                </a:solidFill>
                <a:latin typeface="Trebuchet MS" pitchFamily="34" charset="0"/>
              </a:rPr>
              <a:t>anticipó</a:t>
            </a:r>
            <a:endParaRPr lang="es-ES" sz="12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2994184" y="3955911"/>
            <a:ext cx="3536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Trebuchet MS" pitchFamily="34" charset="0"/>
              </a:rPr>
              <a:t>Al ser aprobado, la empresa </a:t>
            </a:r>
            <a:endParaRPr lang="es-MX" sz="1200" b="1" dirty="0" smtClean="0">
              <a:solidFill>
                <a:schemeClr val="bg1"/>
              </a:solidFill>
              <a:latin typeface="Trebuchet MS" pitchFamily="34" charset="0"/>
            </a:endParaRPr>
          </a:p>
          <a:p>
            <a:pPr algn="ctr"/>
            <a:r>
              <a:rPr lang="es-MX" sz="1200" b="1" dirty="0" smtClean="0">
                <a:solidFill>
                  <a:schemeClr val="bg1"/>
                </a:solidFill>
                <a:latin typeface="Trebuchet MS" pitchFamily="34" charset="0"/>
              </a:rPr>
              <a:t>efectúa </a:t>
            </a:r>
            <a:r>
              <a:rPr lang="es-MX" sz="1200" b="1" dirty="0">
                <a:solidFill>
                  <a:schemeClr val="bg1"/>
                </a:solidFill>
                <a:latin typeface="Trebuchet MS" pitchFamily="34" charset="0"/>
              </a:rPr>
              <a:t>el pago en el modelo utilizado por ella</a:t>
            </a:r>
            <a:endParaRPr lang="es-ES" sz="1200" b="1" dirty="0">
              <a:solidFill>
                <a:schemeClr val="bg1"/>
              </a:solidFill>
              <a:latin typeface="Trebuchet MS" pitchFamily="34" charset="0"/>
            </a:endParaRPr>
          </a:p>
          <a:p>
            <a:pPr algn="ctr"/>
            <a:r>
              <a:rPr lang="es-MX" sz="1200" dirty="0">
                <a:solidFill>
                  <a:schemeClr val="bg1"/>
                </a:solidFill>
                <a:latin typeface="Trebuchet MS" pitchFamily="34" charset="0"/>
              </a:rPr>
              <a:t/>
            </a:r>
            <a:br>
              <a:rPr lang="es-MX" sz="1200" dirty="0">
                <a:solidFill>
                  <a:schemeClr val="bg1"/>
                </a:solidFill>
                <a:latin typeface="Trebuchet MS" pitchFamily="34" charset="0"/>
              </a:rPr>
            </a:br>
            <a:endParaRPr lang="es-ES" sz="1200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6530340" y="3825240"/>
            <a:ext cx="24765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  <a:latin typeface="Trebuchet MS" pitchFamily="34" charset="0"/>
              </a:rPr>
              <a:t>La comprobación de gastos queda disponible para ser autorizada y guardada con la información requerida y así finalizar el proceso</a:t>
            </a:r>
            <a:endParaRPr lang="es-ES" sz="1200" b="1" dirty="0">
              <a:solidFill>
                <a:schemeClr val="bg1"/>
              </a:solidFill>
              <a:latin typeface="Trebuchet MS" pitchFamily="34" charset="0"/>
            </a:endParaRPr>
          </a:p>
          <a:p>
            <a:pPr algn="ctr"/>
            <a:r>
              <a:rPr lang="es-MX" sz="1200" b="1" dirty="0">
                <a:solidFill>
                  <a:schemeClr val="bg1"/>
                </a:solidFill>
                <a:latin typeface="Trebuchet MS" pitchFamily="34" charset="0"/>
              </a:rPr>
              <a:t/>
            </a:r>
            <a:br>
              <a:rPr lang="es-MX" sz="1200" b="1" dirty="0">
                <a:solidFill>
                  <a:schemeClr val="bg1"/>
                </a:solidFill>
                <a:latin typeface="Trebuchet MS" pitchFamily="34" charset="0"/>
              </a:rPr>
            </a:br>
            <a:endParaRPr lang="es-ES" sz="12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190262" y="24812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sz="2400" b="1" dirty="0">
                <a:solidFill>
                  <a:schemeClr val="bg1"/>
                </a:solidFill>
                <a:latin typeface="Trebuchet MS" pitchFamily="34" charset="0"/>
              </a:rPr>
              <a:t>GASTOS</a:t>
            </a:r>
            <a:endParaRPr lang="es-ES" sz="2400" b="1" dirty="0">
              <a:solidFill>
                <a:schemeClr val="bg1"/>
              </a:solidFill>
              <a:latin typeface="Trebuchet MS" pitchFamily="34" charset="0"/>
            </a:endParaRPr>
          </a:p>
          <a:p>
            <a:r>
              <a:rPr lang="es-MX" dirty="0">
                <a:solidFill>
                  <a:schemeClr val="bg1"/>
                </a:solidFill>
              </a:rPr>
              <a:t> </a:t>
            </a:r>
            <a:endParaRPr lang="es-ES" dirty="0">
              <a:solidFill>
                <a:schemeClr val="bg1"/>
              </a:solidFill>
            </a:endParaRPr>
          </a:p>
          <a:p>
            <a:r>
              <a:rPr lang="es-MX" sz="1600" b="1" dirty="0">
                <a:solidFill>
                  <a:srgbClr val="66FFFF"/>
                </a:solidFill>
                <a:latin typeface="Trebuchet MS" pitchFamily="34" charset="0"/>
              </a:rPr>
              <a:t>Flujo de anticipos a proveedores, comprobación de gastos y reembolso</a:t>
            </a:r>
            <a:endParaRPr lang="es-ES" sz="1600" b="1" dirty="0">
              <a:solidFill>
                <a:srgbClr val="66FFFF"/>
              </a:solidFill>
              <a:latin typeface="Trebuchet MS" pitchFamily="34" charset="0"/>
            </a:endParaRPr>
          </a:p>
          <a:p>
            <a:r>
              <a:rPr lang="es-MX" sz="1600" b="1" dirty="0">
                <a:solidFill>
                  <a:srgbClr val="66FFFF"/>
                </a:solidFill>
                <a:latin typeface="Trebuchet MS" pitchFamily="34" charset="0"/>
              </a:rPr>
              <a:t> </a:t>
            </a:r>
            <a:endParaRPr lang="es-ES" sz="1600" b="1" dirty="0">
              <a:solidFill>
                <a:srgbClr val="66FFFF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88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469653" y="322064"/>
            <a:ext cx="15481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3200" b="1" dirty="0">
                <a:solidFill>
                  <a:schemeClr val="bg1"/>
                </a:solidFill>
              </a:rPr>
              <a:t>GASTOS</a:t>
            </a:r>
            <a:endParaRPr lang="es-ES" sz="3200" dirty="0">
              <a:solidFill>
                <a:schemeClr val="bg1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22807" y="1053584"/>
            <a:ext cx="36734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>
                <a:solidFill>
                  <a:srgbClr val="00FFFF"/>
                </a:solidFill>
              </a:rPr>
              <a:t>Funcionalidades – Gestión de Gastos</a:t>
            </a:r>
            <a:endParaRPr lang="es-ES" b="1" dirty="0">
              <a:solidFill>
                <a:srgbClr val="00FFFF"/>
              </a:solidFill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356" y="1539875"/>
            <a:ext cx="6088062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12788" y="10874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137160" y="1988819"/>
            <a:ext cx="358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</a:rPr>
              <a:t>• Diseño moderno y sencillo con </a:t>
            </a:r>
            <a:r>
              <a:rPr lang="es-MX" sz="1200" b="1" dirty="0" smtClean="0">
                <a:solidFill>
                  <a:schemeClr val="bg1"/>
                </a:solidFill>
              </a:rPr>
              <a:t>una </a:t>
            </a:r>
            <a:r>
              <a:rPr lang="es-MX" sz="1200" b="1" dirty="0">
                <a:solidFill>
                  <a:schemeClr val="bg1"/>
                </a:solidFill>
              </a:rPr>
              <a:t>presentación organizada de los </a:t>
            </a:r>
            <a:r>
              <a:rPr lang="es-MX" sz="1200" b="1" dirty="0" smtClean="0">
                <a:solidFill>
                  <a:schemeClr val="bg1"/>
                </a:solidFill>
              </a:rPr>
              <a:t>stars </a:t>
            </a:r>
            <a:r>
              <a:rPr lang="es-MX" sz="1200" b="1" dirty="0">
                <a:solidFill>
                  <a:schemeClr val="bg1"/>
                </a:solidFill>
              </a:rPr>
              <a:t>y acciones a </a:t>
            </a:r>
            <a:r>
              <a:rPr lang="es-MX" sz="1200" b="1" dirty="0" smtClean="0">
                <a:solidFill>
                  <a:schemeClr val="bg1"/>
                </a:solidFill>
              </a:rPr>
              <a:t>ejecutar</a:t>
            </a:r>
            <a:endParaRPr lang="es-ES" sz="1200" b="1" dirty="0">
              <a:solidFill>
                <a:schemeClr val="bg1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213360" y="2667000"/>
            <a:ext cx="3345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buFont typeface="Arial" pitchFamily="34" charset="0"/>
              <a:buChar char="•"/>
            </a:pPr>
            <a:r>
              <a:rPr lang="es-MX" sz="1200" b="1" dirty="0">
                <a:solidFill>
                  <a:schemeClr val="bg1"/>
                </a:solidFill>
              </a:rPr>
              <a:t>Aplicación de códigos de color </a:t>
            </a:r>
            <a:r>
              <a:rPr lang="es-MX" sz="1200" b="1" dirty="0" smtClean="0">
                <a:solidFill>
                  <a:schemeClr val="bg1"/>
                </a:solidFill>
              </a:rPr>
              <a:t>que </a:t>
            </a:r>
            <a:r>
              <a:rPr lang="es-MX" sz="1200" b="1" dirty="0">
                <a:solidFill>
                  <a:schemeClr val="bg1"/>
                </a:solidFill>
              </a:rPr>
              <a:t>indican tareas pendientes o </a:t>
            </a:r>
            <a:r>
              <a:rPr lang="es-MX" sz="1200" b="1" dirty="0" smtClean="0">
                <a:solidFill>
                  <a:schemeClr val="bg1"/>
                </a:solidFill>
              </a:rPr>
              <a:t>acción </a:t>
            </a:r>
            <a:r>
              <a:rPr lang="es-MX" sz="1200" b="1" dirty="0">
                <a:solidFill>
                  <a:schemeClr val="bg1"/>
                </a:solidFill>
              </a:rPr>
              <a:t>fuera de </a:t>
            </a:r>
            <a:r>
              <a:rPr lang="es-MX" sz="1200" b="1" dirty="0" smtClean="0">
                <a:solidFill>
                  <a:schemeClr val="bg1"/>
                </a:solidFill>
              </a:rPr>
              <a:t>política.</a:t>
            </a:r>
            <a:endParaRPr lang="es-ES" sz="1200" b="1" dirty="0">
              <a:solidFill>
                <a:schemeClr val="bg1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95250" y="3287820"/>
            <a:ext cx="358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b="1" dirty="0">
                <a:solidFill>
                  <a:schemeClr val="bg1"/>
                </a:solidFill>
              </a:rPr>
              <a:t>• App Argo Mobile para solicitud d anticipo, aprobación y registro de gastos.</a:t>
            </a:r>
            <a:endParaRPr lang="es-E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26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3756660" cy="519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2948940" y="1579598"/>
            <a:ext cx="4572000" cy="156966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es-MX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itchFamily="34" charset="0"/>
              </a:rPr>
              <a:t>GASTOS</a:t>
            </a:r>
            <a:endParaRPr lang="es-MX" sz="2800" b="1" dirty="0">
              <a:solidFill>
                <a:srgbClr val="33CCCC"/>
              </a:solidFill>
              <a:latin typeface="Trebuchet MS" pitchFamily="34" charset="0"/>
            </a:endParaRPr>
          </a:p>
          <a:p>
            <a:endParaRPr lang="es-MX" sz="2800" b="1" dirty="0" smtClean="0">
              <a:solidFill>
                <a:srgbClr val="33CCCC"/>
              </a:solidFill>
            </a:endParaRPr>
          </a:p>
          <a:p>
            <a:r>
              <a:rPr lang="es-MX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itchFamily="34" charset="0"/>
              </a:rPr>
              <a:t>La </a:t>
            </a:r>
            <a:r>
              <a:rPr lang="es-MX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itchFamily="34" charset="0"/>
              </a:rPr>
              <a:t>solución completa y simplificada para el control de sus gastos</a:t>
            </a:r>
            <a:r>
              <a:rPr lang="es-MX" sz="2000" b="1" dirty="0">
                <a:solidFill>
                  <a:srgbClr val="33CCCC"/>
                </a:solidFill>
                <a:latin typeface="Trebuchet MS" pitchFamily="34" charset="0"/>
              </a:rPr>
              <a:t>.</a:t>
            </a:r>
            <a:endParaRPr lang="es-ES" sz="2000" b="1" dirty="0">
              <a:solidFill>
                <a:srgbClr val="33CCCC"/>
              </a:solidFill>
              <a:latin typeface="Trebuchet MS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948940" y="2145227"/>
            <a:ext cx="2286000" cy="246221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138590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843915" y="873443"/>
            <a:ext cx="7524750" cy="307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endParaRPr lang="es-ES_tradnl" altLang="es-MX" sz="4000" dirty="0">
              <a:solidFill>
                <a:srgbClr val="33CCCC"/>
              </a:solidFill>
            </a:endParaRPr>
          </a:p>
          <a:p>
            <a:pPr eaLnBrk="1" hangingPunct="1"/>
            <a:r>
              <a:rPr lang="es-ES_tradnl" altLang="es-MX" sz="1400" dirty="0">
                <a:solidFill>
                  <a:schemeClr val="bg1"/>
                </a:solidFill>
                <a:latin typeface="Trebuchet MS" pitchFamily="34" charset="0"/>
              </a:rPr>
              <a:t>Ofrecemos </a:t>
            </a:r>
            <a:r>
              <a:rPr lang="es-ES_tradnl" altLang="es-MX" sz="1400" dirty="0" smtClean="0">
                <a:solidFill>
                  <a:schemeClr val="bg1"/>
                </a:solidFill>
                <a:latin typeface="Trebuchet MS" pitchFamily="34" charset="0"/>
              </a:rPr>
              <a:t>a nuestros </a:t>
            </a:r>
            <a:r>
              <a:rPr lang="es-ES_tradnl" altLang="es-MX" sz="1400" dirty="0">
                <a:solidFill>
                  <a:schemeClr val="bg1"/>
                </a:solidFill>
                <a:latin typeface="Trebuchet MS" pitchFamily="34" charset="0"/>
              </a:rPr>
              <a:t>clientes un amplio conocimiento y experiencia en la realización de eventos corporativos:</a:t>
            </a:r>
          </a:p>
          <a:p>
            <a:pPr algn="ctr" eaLnBrk="1" hangingPunct="1"/>
            <a:endParaRPr lang="es-ES_tradnl" altLang="es-MX" sz="1400" dirty="0">
              <a:solidFill>
                <a:schemeClr val="bg1"/>
              </a:solidFill>
              <a:latin typeface="Trebuchet MS" pitchFamily="34" charset="0"/>
            </a:endParaRP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s-ES_tradnl" altLang="es-MX" sz="1400" dirty="0">
                <a:solidFill>
                  <a:schemeClr val="bg1"/>
                </a:solidFill>
                <a:latin typeface="Trebuchet MS" pitchFamily="34" charset="0"/>
              </a:rPr>
              <a:t>Viajes de incentivo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s-ES_tradnl" altLang="es-MX" sz="1400" dirty="0" smtClean="0">
                <a:solidFill>
                  <a:schemeClr val="bg1"/>
                </a:solidFill>
                <a:latin typeface="Trebuchet MS" pitchFamily="34" charset="0"/>
              </a:rPr>
              <a:t>Convenciones</a:t>
            </a:r>
            <a:endParaRPr lang="es-ES_tradnl" altLang="es-MX" sz="1400" dirty="0">
              <a:solidFill>
                <a:schemeClr val="bg1"/>
              </a:solidFill>
              <a:latin typeface="Trebuchet MS" pitchFamily="34" charset="0"/>
            </a:endParaRP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s-ES_tradnl" altLang="es-MX" sz="1400" dirty="0" smtClean="0">
                <a:solidFill>
                  <a:schemeClr val="bg1"/>
                </a:solidFill>
                <a:latin typeface="Trebuchet MS" pitchFamily="34" charset="0"/>
              </a:rPr>
              <a:t>Reuniones </a:t>
            </a:r>
            <a:r>
              <a:rPr lang="es-ES_tradnl" altLang="es-MX" sz="1400" dirty="0">
                <a:solidFill>
                  <a:schemeClr val="bg1"/>
                </a:solidFill>
                <a:latin typeface="Trebuchet MS" pitchFamily="34" charset="0"/>
              </a:rPr>
              <a:t>empresariales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s-ES_tradnl" altLang="es-MX" sz="1400" dirty="0" smtClean="0">
                <a:solidFill>
                  <a:schemeClr val="bg1"/>
                </a:solidFill>
                <a:latin typeface="Trebuchet MS" pitchFamily="34" charset="0"/>
              </a:rPr>
              <a:t>Lanzamiento </a:t>
            </a:r>
            <a:r>
              <a:rPr lang="es-ES_tradnl" altLang="es-MX" sz="1400" dirty="0">
                <a:solidFill>
                  <a:schemeClr val="bg1"/>
                </a:solidFill>
                <a:latin typeface="Trebuchet MS" pitchFamily="34" charset="0"/>
              </a:rPr>
              <a:t>de productos ó servicios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s-ES_tradnl" altLang="es-MX" sz="1400" dirty="0" smtClean="0">
                <a:solidFill>
                  <a:schemeClr val="bg1"/>
                </a:solidFill>
                <a:latin typeface="Trebuchet MS" pitchFamily="34" charset="0"/>
              </a:rPr>
              <a:t>Eventos </a:t>
            </a:r>
            <a:r>
              <a:rPr lang="es-ES_tradnl" altLang="es-MX" sz="1400" dirty="0">
                <a:solidFill>
                  <a:schemeClr val="bg1"/>
                </a:solidFill>
                <a:latin typeface="Trebuchet MS" pitchFamily="34" charset="0"/>
              </a:rPr>
              <a:t>sociales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s-ES_tradnl" altLang="es-MX" sz="1400" dirty="0" smtClean="0">
                <a:solidFill>
                  <a:schemeClr val="bg1"/>
                </a:solidFill>
                <a:latin typeface="Trebuchet MS" pitchFamily="34" charset="0"/>
              </a:rPr>
              <a:t>Espectáculos</a:t>
            </a:r>
            <a:endParaRPr lang="es-ES_tradnl" altLang="es-MX" sz="1400" dirty="0">
              <a:solidFill>
                <a:schemeClr val="bg1"/>
              </a:solidFill>
              <a:latin typeface="Trebuchet MS" pitchFamily="34" charset="0"/>
            </a:endParaRP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s-ES_tradnl" altLang="es-MX" sz="1400" dirty="0" smtClean="0">
                <a:solidFill>
                  <a:schemeClr val="bg1"/>
                </a:solidFill>
                <a:latin typeface="Trebuchet MS" pitchFamily="34" charset="0"/>
              </a:rPr>
              <a:t>Presencia </a:t>
            </a:r>
            <a:r>
              <a:rPr lang="es-ES_tradnl" altLang="es-MX" sz="1400" dirty="0">
                <a:solidFill>
                  <a:schemeClr val="bg1"/>
                </a:solidFill>
                <a:latin typeface="Trebuchet MS" pitchFamily="34" charset="0"/>
              </a:rPr>
              <a:t>de marca en eventos especiales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s-ES_tradnl" altLang="es-MX" sz="1400" dirty="0" smtClean="0">
                <a:solidFill>
                  <a:schemeClr val="bg1"/>
                </a:solidFill>
                <a:latin typeface="Trebuchet MS" pitchFamily="34" charset="0"/>
              </a:rPr>
              <a:t>Promociones </a:t>
            </a:r>
            <a:endParaRPr lang="en-US" altLang="es-MX" sz="1400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080260" y="289583"/>
            <a:ext cx="43617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altLang="es-MX" sz="2800" dirty="0" smtClean="0">
                <a:solidFill>
                  <a:srgbClr val="33CCCC"/>
                </a:solidFill>
                <a:latin typeface="Trebuchet MS" pitchFamily="34" charset="0"/>
              </a:rPr>
              <a:t>  Enfoque </a:t>
            </a:r>
            <a:r>
              <a:rPr lang="es-ES" altLang="es-MX" sz="2800" dirty="0">
                <a:solidFill>
                  <a:srgbClr val="33CCCC"/>
                </a:solidFill>
                <a:latin typeface="Trebuchet MS" pitchFamily="34" charset="0"/>
              </a:rPr>
              <a:t>Turístico </a:t>
            </a:r>
          </a:p>
          <a:p>
            <a:pPr algn="ctr"/>
            <a:r>
              <a:rPr lang="es-ES" altLang="es-MX" sz="3200" b="1" dirty="0">
                <a:solidFill>
                  <a:srgbClr val="33CCCC"/>
                </a:solidFill>
                <a:latin typeface="Trebuchet MS" pitchFamily="34" charset="0"/>
              </a:rPr>
              <a:t> </a:t>
            </a:r>
            <a:r>
              <a:rPr lang="es-ES" altLang="es-MX" b="1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s-ES" altLang="es-MX" b="1" dirty="0" smtClean="0">
                <a:solidFill>
                  <a:schemeClr val="bg1"/>
                </a:solidFill>
                <a:latin typeface="Trebuchet MS" pitchFamily="34" charset="0"/>
              </a:rPr>
              <a:t>Meeting </a:t>
            </a:r>
            <a:r>
              <a:rPr lang="es-ES" altLang="es-MX" b="1" dirty="0">
                <a:solidFill>
                  <a:schemeClr val="bg1"/>
                </a:solidFill>
                <a:latin typeface="Trebuchet MS" pitchFamily="34" charset="0"/>
              </a:rPr>
              <a:t>Planners</a:t>
            </a:r>
          </a:p>
        </p:txBody>
      </p:sp>
    </p:spTree>
    <p:extLst>
      <p:ext uri="{BB962C8B-B14F-4D97-AF65-F5344CB8AC3E}">
        <p14:creationId xmlns:p14="http://schemas.microsoft.com/office/powerpoint/2010/main" val="2169073133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dirty="0">
                <a:solidFill>
                  <a:srgbClr val="33CCCC"/>
                </a:solidFill>
              </a:rPr>
              <a:t>Enfoque Turístico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9491" y="690370"/>
            <a:ext cx="8281979" cy="65776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s-ES_tradnl" dirty="0">
                <a:solidFill>
                  <a:schemeClr val="tx1"/>
                </a:solidFill>
                <a:latin typeface="Trebuchet MS" pitchFamily="34" charset="0"/>
              </a:rPr>
              <a:t>ES UNA </a:t>
            </a:r>
            <a:r>
              <a:rPr lang="es-ES_tradnl" b="1" dirty="0">
                <a:solidFill>
                  <a:schemeClr val="tx1"/>
                </a:solidFill>
                <a:latin typeface="Trebuchet MS" pitchFamily="34" charset="0"/>
              </a:rPr>
              <a:t>“Travel </a:t>
            </a:r>
            <a:r>
              <a:rPr lang="es-ES_tradnl" b="1" dirty="0" smtClean="0">
                <a:solidFill>
                  <a:schemeClr val="tx1"/>
                </a:solidFill>
                <a:latin typeface="Trebuchet MS" pitchFamily="34" charset="0"/>
              </a:rPr>
              <a:t>Management </a:t>
            </a:r>
            <a:r>
              <a:rPr lang="es-ES_tradnl" b="1" dirty="0">
                <a:solidFill>
                  <a:schemeClr val="tx1"/>
                </a:solidFill>
                <a:latin typeface="Trebuchet MS" pitchFamily="34" charset="0"/>
              </a:rPr>
              <a:t>Company” </a:t>
            </a:r>
            <a:r>
              <a:rPr lang="es-ES_tradnl" dirty="0">
                <a:solidFill>
                  <a:schemeClr val="tx1"/>
                </a:solidFill>
                <a:latin typeface="Trebuchet MS" pitchFamily="34" charset="0"/>
              </a:rPr>
              <a:t>que cuenta con el mejor modelo de autoservicio del mercado </a:t>
            </a:r>
            <a:r>
              <a:rPr lang="es-ES_tradnl" sz="1200" dirty="0">
                <a:latin typeface="Trebuchet MS" pitchFamily="34" charset="0"/>
              </a:rPr>
              <a:t>:                </a:t>
            </a:r>
          </a:p>
          <a:p>
            <a:pPr algn="ctr">
              <a:defRPr/>
            </a:pPr>
            <a:endParaRPr lang="es-ES_tradnl" sz="1200" b="1" dirty="0">
              <a:latin typeface="Trebuchet MS" pitchFamily="34" charset="0"/>
            </a:endParaRPr>
          </a:p>
          <a:p>
            <a:pPr algn="ctr">
              <a:defRPr/>
            </a:pPr>
            <a:r>
              <a:rPr lang="es-ES_tradnl" sz="1200" b="1" dirty="0">
                <a:solidFill>
                  <a:srgbClr val="33CCCC"/>
                </a:solidFill>
                <a:latin typeface="Trebuchet MS" pitchFamily="34" charset="0"/>
              </a:rPr>
              <a:t> </a:t>
            </a:r>
            <a:r>
              <a:rPr lang="es-ES_tradnl" sz="1600" b="1" dirty="0">
                <a:solidFill>
                  <a:srgbClr val="33CCCC"/>
                </a:solidFill>
                <a:latin typeface="Trebuchet MS" pitchFamily="34" charset="0"/>
              </a:rPr>
              <a:t>Enfoque </a:t>
            </a:r>
            <a:r>
              <a:rPr lang="es-ES_tradnl" sz="1600" b="1" dirty="0" smtClean="0">
                <a:solidFill>
                  <a:srgbClr val="33CCCC"/>
                </a:solidFill>
                <a:latin typeface="Trebuchet MS" pitchFamily="34" charset="0"/>
              </a:rPr>
              <a:t> </a:t>
            </a:r>
            <a:r>
              <a:rPr lang="es-ES_tradnl" sz="1600" b="1" dirty="0">
                <a:solidFill>
                  <a:srgbClr val="33CCCC"/>
                </a:solidFill>
                <a:latin typeface="Trebuchet MS" pitchFamily="34" charset="0"/>
              </a:rPr>
              <a:t>Expenses </a:t>
            </a:r>
            <a:r>
              <a:rPr lang="es-ES_tradnl" sz="1600" b="1" dirty="0" smtClean="0">
                <a:solidFill>
                  <a:srgbClr val="33CCCC"/>
                </a:solidFill>
                <a:latin typeface="Trebuchet MS" pitchFamily="34" charset="0"/>
              </a:rPr>
              <a:t>&amp; TRAVEL</a:t>
            </a:r>
            <a:endParaRPr lang="es-ES_tradnl" sz="1600" b="1" dirty="0">
              <a:solidFill>
                <a:srgbClr val="33CCCC"/>
              </a:solidFill>
              <a:latin typeface="Trebuchet MS" pitchFamily="34" charset="0"/>
            </a:endParaRPr>
          </a:p>
          <a:p>
            <a:endParaRPr lang="pt-PT" sz="1600" b="1" dirty="0">
              <a:solidFill>
                <a:schemeClr val="tx1"/>
              </a:solidFill>
            </a:endParaRPr>
          </a:p>
          <a:p>
            <a:endParaRPr lang="pt-PT" sz="1200" b="1" dirty="0">
              <a:solidFill>
                <a:schemeClr val="tx1"/>
              </a:solidFill>
            </a:endParaRPr>
          </a:p>
          <a:p>
            <a:endParaRPr lang="pt-PT" sz="1200" b="1" dirty="0">
              <a:solidFill>
                <a:schemeClr val="tx1"/>
              </a:solidFill>
            </a:endParaRPr>
          </a:p>
        </p:txBody>
      </p:sp>
      <p:sp>
        <p:nvSpPr>
          <p:cNvPr id="5" name="Retângulo 4">
            <a:hlinkClick r:id="rId2"/>
          </p:cNvPr>
          <p:cNvSpPr/>
          <p:nvPr/>
        </p:nvSpPr>
        <p:spPr>
          <a:xfrm>
            <a:off x="627774" y="2195766"/>
            <a:ext cx="2520000" cy="900000"/>
          </a:xfrm>
          <a:prstGeom prst="rect">
            <a:avLst/>
          </a:prstGeom>
          <a:solidFill>
            <a:srgbClr val="69288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08000" rtlCol="0" anchor="t"/>
          <a:lstStyle/>
          <a:p>
            <a:pPr marL="173038" algn="ctr"/>
            <a:r>
              <a:rPr lang="pt-BR" dirty="0">
                <a:latin typeface="Trebuchet MS" panose="020B0603020202020204" pitchFamily="34" charset="0"/>
              </a:rPr>
              <a:t>VIAJES</a:t>
            </a:r>
          </a:p>
          <a:p>
            <a:pPr marL="173038" algn="ctr"/>
            <a:r>
              <a:rPr lang="pt-BR" dirty="0">
                <a:latin typeface="Trebuchet MS" panose="020B0603020202020204" pitchFamily="34" charset="0"/>
              </a:rPr>
              <a:t>&amp; GASTOS</a:t>
            </a:r>
          </a:p>
        </p:txBody>
      </p:sp>
      <p:sp>
        <p:nvSpPr>
          <p:cNvPr id="7" name="Retângulo 6">
            <a:hlinkClick r:id="rId3"/>
          </p:cNvPr>
          <p:cNvSpPr/>
          <p:nvPr/>
        </p:nvSpPr>
        <p:spPr>
          <a:xfrm>
            <a:off x="3320481" y="2195766"/>
            <a:ext cx="2520000" cy="900000"/>
          </a:xfrm>
          <a:prstGeom prst="rect">
            <a:avLst/>
          </a:prstGeom>
          <a:solidFill>
            <a:srgbClr val="62BD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08000" rtlCol="0" anchor="t"/>
          <a:lstStyle/>
          <a:p>
            <a:pPr marL="173038" algn="ctr"/>
            <a:r>
              <a:rPr lang="pt-BR" dirty="0">
                <a:latin typeface="Trebuchet MS" panose="020B0603020202020204" pitchFamily="34" charset="0"/>
              </a:rPr>
              <a:t>CONCILIACIÓN</a:t>
            </a:r>
          </a:p>
        </p:txBody>
      </p:sp>
      <p:sp>
        <p:nvSpPr>
          <p:cNvPr id="9" name="Retângulo 8">
            <a:hlinkClick r:id="rId4"/>
          </p:cNvPr>
          <p:cNvSpPr/>
          <p:nvPr/>
        </p:nvSpPr>
        <p:spPr>
          <a:xfrm>
            <a:off x="6201470" y="2195766"/>
            <a:ext cx="2520000" cy="900000"/>
          </a:xfrm>
          <a:prstGeom prst="rect">
            <a:avLst/>
          </a:prstGeom>
          <a:solidFill>
            <a:srgbClr val="15AD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08000" rtlCol="0" anchor="t"/>
          <a:lstStyle/>
          <a:p>
            <a:pPr marL="173038" algn="ctr"/>
            <a:r>
              <a:rPr lang="pt-BR" dirty="0">
                <a:latin typeface="Trebuchet MS" panose="020B0603020202020204" pitchFamily="34" charset="0"/>
              </a:rPr>
              <a:t>EVENTOS</a:t>
            </a:r>
          </a:p>
        </p:txBody>
      </p:sp>
      <p:sp>
        <p:nvSpPr>
          <p:cNvPr id="4" name="Retângulo 3"/>
          <p:cNvSpPr/>
          <p:nvPr/>
        </p:nvSpPr>
        <p:spPr>
          <a:xfrm>
            <a:off x="386439" y="3212386"/>
            <a:ext cx="8281979" cy="1320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endParaRPr lang="es-ES" sz="1300" dirty="0">
              <a:latin typeface="Trebuchet MS" panose="020B0603020202020204" pitchFamily="34" charset="0"/>
              <a:cs typeface="Calibri"/>
            </a:endParaRPr>
          </a:p>
          <a:p>
            <a:endParaRPr lang="pt-PT" sz="1400" b="1" dirty="0"/>
          </a:p>
          <a:p>
            <a:pPr algn="ctr">
              <a:spcBef>
                <a:spcPct val="20000"/>
              </a:spcBef>
              <a:defRPr/>
            </a:pPr>
            <a:r>
              <a:rPr lang="pt-PT" sz="1400" b="1" cap="all" dirty="0" smtClean="0">
                <a:latin typeface="Trebuchet MS" pitchFamily="34" charset="0"/>
                <a:cs typeface="Trebuchet MS"/>
              </a:rPr>
              <a:t>soluciÓn </a:t>
            </a:r>
            <a:r>
              <a:rPr lang="pt-PT" sz="1400" b="1" cap="all" dirty="0">
                <a:latin typeface="Trebuchet MS" pitchFamily="34" charset="0"/>
                <a:cs typeface="Trebuchet MS"/>
              </a:rPr>
              <a:t>online que </a:t>
            </a:r>
            <a:r>
              <a:rPr lang="pt-PT" sz="1400" b="1" cap="all" dirty="0" smtClean="0">
                <a:latin typeface="Trebuchet MS" pitchFamily="34" charset="0"/>
                <a:cs typeface="Trebuchet MS"/>
              </a:rPr>
              <a:t>aumenta </a:t>
            </a:r>
            <a:r>
              <a:rPr lang="pt-PT" sz="1400" b="1" cap="all" dirty="0">
                <a:latin typeface="Trebuchet MS" pitchFamily="34" charset="0"/>
                <a:cs typeface="Trebuchet MS"/>
              </a:rPr>
              <a:t>la produCtividad con mayor Eficiencia y simplicidad</a:t>
            </a:r>
          </a:p>
          <a:p>
            <a:pPr algn="just">
              <a:spcBef>
                <a:spcPts val="600"/>
              </a:spcBef>
            </a:pPr>
            <a:endParaRPr lang="es-ES" sz="1300" dirty="0">
              <a:latin typeface="Trebuchet MS" panose="020B0603020202020204" pitchFamily="34" charset="0"/>
              <a:cs typeface="Calibri"/>
            </a:endParaRPr>
          </a:p>
          <a:p>
            <a:pPr algn="just">
              <a:spcBef>
                <a:spcPts val="600"/>
              </a:spcBef>
            </a:pPr>
            <a:endParaRPr lang="pt-BR" altLang="pt-BR" sz="1300" dirty="0">
              <a:latin typeface="Trebuchet MS" panose="020B0603020202020204" pitchFamily="34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462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008063" y="1113235"/>
            <a:ext cx="19064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s-MX" altLang="es-MX" sz="3200" dirty="0">
                <a:solidFill>
                  <a:schemeClr val="bg1"/>
                </a:solidFill>
              </a:rPr>
              <a:t>Destinos…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971550" y="2139554"/>
            <a:ext cx="67537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s-MX" altLang="es-MX" sz="4000" dirty="0">
                <a:solidFill>
                  <a:srgbClr val="33CCCC"/>
                </a:solidFill>
                <a:latin typeface="Trebuchet MS" pitchFamily="34" charset="0"/>
              </a:rPr>
              <a:t>Nacionales e Internacionales</a:t>
            </a:r>
          </a:p>
        </p:txBody>
      </p:sp>
    </p:spTree>
    <p:extLst>
      <p:ext uri="{BB962C8B-B14F-4D97-AF65-F5344CB8AC3E}">
        <p14:creationId xmlns:p14="http://schemas.microsoft.com/office/powerpoint/2010/main" val="53604460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29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480" y="112870"/>
            <a:ext cx="8481060" cy="4770597"/>
          </a:xfrm>
          <a:noFill/>
        </p:spPr>
      </p:pic>
    </p:spTree>
    <p:extLst>
      <p:ext uri="{BB962C8B-B14F-4D97-AF65-F5344CB8AC3E}">
        <p14:creationId xmlns:p14="http://schemas.microsoft.com/office/powerpoint/2010/main" val="4162172463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96-1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" y="328612"/>
            <a:ext cx="8031480" cy="4517708"/>
          </a:xfrm>
          <a:noFill/>
        </p:spPr>
      </p:pic>
    </p:spTree>
    <p:extLst>
      <p:ext uri="{BB962C8B-B14F-4D97-AF65-F5344CB8AC3E}">
        <p14:creationId xmlns:p14="http://schemas.microsoft.com/office/powerpoint/2010/main" val="106341506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329-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" y="152399"/>
            <a:ext cx="8427720" cy="4740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97335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" y="443865"/>
            <a:ext cx="7322820" cy="4119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790933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es-MX" sz="3200" b="1" dirty="0" smtClean="0">
                <a:solidFill>
                  <a:srgbClr val="33CCCC"/>
                </a:solidFill>
                <a:latin typeface="Trebuchet MS" pitchFamily="34" charset="0"/>
                <a:ea typeface="+mn-ea"/>
                <a:cs typeface="+mn-cs"/>
              </a:rPr>
              <a:t>Propuesta Económica I</a:t>
            </a:r>
            <a:br>
              <a:rPr lang="es-MX" sz="3200" b="1" dirty="0" smtClean="0">
                <a:solidFill>
                  <a:srgbClr val="33CCCC"/>
                </a:solidFill>
                <a:latin typeface="Trebuchet MS" pitchFamily="34" charset="0"/>
                <a:ea typeface="+mn-ea"/>
                <a:cs typeface="+mn-cs"/>
              </a:rPr>
            </a:br>
            <a:endParaRPr lang="es-ES" dirty="0">
              <a:latin typeface="Trebuchet MS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624840"/>
            <a:ext cx="8229600" cy="3855483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es-MX" sz="4400" dirty="0" smtClean="0">
                <a:solidFill>
                  <a:schemeClr val="bg1"/>
                </a:solidFill>
                <a:latin typeface="Trebuchet MS" pitchFamily="34" charset="0"/>
              </a:rPr>
              <a:t>De 30 a 50  Bookings por mes  - Iguala de 10,000.00 Pesos Mensuales.</a:t>
            </a:r>
          </a:p>
          <a:p>
            <a:pPr marL="0" indent="0" algn="ctr">
              <a:buNone/>
            </a:pPr>
            <a:r>
              <a:rPr lang="es-MX" sz="4400" dirty="0" smtClean="0">
                <a:solidFill>
                  <a:schemeClr val="bg1"/>
                </a:solidFill>
                <a:latin typeface="Trebuchet MS" pitchFamily="34" charset="0"/>
              </a:rPr>
              <a:t>De 50 a 100 bookings por mes – Iguala de 20,000.00 pesos Mensuales</a:t>
            </a:r>
          </a:p>
          <a:p>
            <a:pPr marL="0" indent="0" algn="just">
              <a:buNone/>
            </a:pPr>
            <a:endParaRPr lang="es-MX" sz="1400" b="1" dirty="0">
              <a:solidFill>
                <a:srgbClr val="33CCCC"/>
              </a:solidFill>
              <a:latin typeface="Trebuchet MS" pitchFamily="34" charset="0"/>
            </a:endParaRPr>
          </a:p>
          <a:p>
            <a:pPr marL="0" indent="0" algn="ctr">
              <a:buNone/>
            </a:pPr>
            <a:r>
              <a:rPr lang="es-MX" sz="5600" b="1" dirty="0" smtClean="0">
                <a:solidFill>
                  <a:srgbClr val="33CCCC"/>
                </a:solidFill>
                <a:latin typeface="Trebuchet MS" pitchFamily="34" charset="0"/>
              </a:rPr>
              <a:t>Con esta propuesta económica recibirían los siguiente servicios:</a:t>
            </a:r>
          </a:p>
          <a:p>
            <a:pPr marL="0" indent="0" algn="ctr">
              <a:buNone/>
            </a:pPr>
            <a:endParaRPr lang="es-MX" sz="2000" b="1" dirty="0">
              <a:solidFill>
                <a:srgbClr val="33CCCC"/>
              </a:solidFill>
            </a:endParaRPr>
          </a:p>
          <a:p>
            <a:pPr marL="0" indent="0" algn="ctr">
              <a:buNone/>
            </a:pPr>
            <a:endParaRPr lang="es-MX" sz="2000" b="1" dirty="0" smtClean="0">
              <a:solidFill>
                <a:srgbClr val="33CCCC"/>
              </a:solidFill>
            </a:endParaRPr>
          </a:p>
          <a:p>
            <a:r>
              <a:rPr lang="es-MX" sz="4400" dirty="0" smtClean="0">
                <a:solidFill>
                  <a:schemeClr val="bg1"/>
                </a:solidFill>
              </a:rPr>
              <a:t>Implementación de </a:t>
            </a:r>
            <a:r>
              <a:rPr lang="es-MX" sz="4400" b="1" dirty="0" smtClean="0">
                <a:solidFill>
                  <a:schemeClr val="bg1"/>
                </a:solidFill>
              </a:rPr>
              <a:t>Enfoque On Line –</a:t>
            </a:r>
            <a:r>
              <a:rPr lang="es-MX" sz="4400" dirty="0" smtClean="0">
                <a:solidFill>
                  <a:schemeClr val="bg1"/>
                </a:solidFill>
              </a:rPr>
              <a:t>customizado para  </a:t>
            </a:r>
            <a:r>
              <a:rPr lang="es-MX" sz="4400" b="1" dirty="0" smtClean="0">
                <a:solidFill>
                  <a:schemeClr val="bg1"/>
                </a:solidFill>
              </a:rPr>
              <a:t>FOUR LOKO</a:t>
            </a:r>
            <a:r>
              <a:rPr lang="es-MX" sz="44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Banners con la información que </a:t>
            </a:r>
            <a:r>
              <a:rPr lang="es-MX" sz="4400" b="1" dirty="0" smtClean="0">
                <a:solidFill>
                  <a:schemeClr val="bg1"/>
                </a:solidFill>
              </a:rPr>
              <a:t>FOUR LOKO </a:t>
            </a:r>
            <a:r>
              <a:rPr lang="es-MX" sz="4400" dirty="0" smtClean="0">
                <a:solidFill>
                  <a:schemeClr val="bg1"/>
                </a:solidFill>
              </a:rPr>
              <a:t>quiera compartir con sus empleados.</a:t>
            </a:r>
          </a:p>
          <a:p>
            <a:pPr lvl="0"/>
            <a:r>
              <a:rPr lang="es-MX" sz="4400" dirty="0">
                <a:solidFill>
                  <a:schemeClr val="bg1"/>
                </a:solidFill>
              </a:rPr>
              <a:t>2 </a:t>
            </a:r>
            <a:r>
              <a:rPr lang="es-MX" sz="4400" dirty="0" smtClean="0">
                <a:solidFill>
                  <a:schemeClr val="bg1"/>
                </a:solidFill>
              </a:rPr>
              <a:t>inducciones  </a:t>
            </a:r>
            <a:r>
              <a:rPr lang="es-MX" sz="4400" dirty="0">
                <a:solidFill>
                  <a:schemeClr val="bg1"/>
                </a:solidFill>
              </a:rPr>
              <a:t>y asesoría telefónica  a sus empleados para el uso </a:t>
            </a:r>
            <a:r>
              <a:rPr lang="es-MX" sz="4400" dirty="0" smtClean="0">
                <a:solidFill>
                  <a:schemeClr val="bg1"/>
                </a:solidFill>
              </a:rPr>
              <a:t>del motor de reservaciones.</a:t>
            </a:r>
          </a:p>
          <a:p>
            <a:pPr lvl="0"/>
            <a:r>
              <a:rPr lang="es-MX" sz="4400" dirty="0">
                <a:solidFill>
                  <a:schemeClr val="bg1"/>
                </a:solidFill>
              </a:rPr>
              <a:t>Carga de sus convenios con Hoteles y Arrendadoras</a:t>
            </a:r>
            <a:r>
              <a:rPr lang="es-MX" sz="4400" dirty="0" smtClean="0">
                <a:solidFill>
                  <a:schemeClr val="bg1"/>
                </a:solidFill>
              </a:rPr>
              <a:t>.</a:t>
            </a:r>
          </a:p>
          <a:p>
            <a:pPr lvl="0"/>
            <a:r>
              <a:rPr lang="es-MX" sz="4400" dirty="0" smtClean="0">
                <a:solidFill>
                  <a:schemeClr val="bg1"/>
                </a:solidFill>
              </a:rPr>
              <a:t>Generación hasta de 32 tipos de reportes.</a:t>
            </a:r>
            <a:endParaRPr lang="es-MX" sz="4400" dirty="0">
              <a:solidFill>
                <a:schemeClr val="bg1"/>
              </a:solidFill>
            </a:endParaRPr>
          </a:p>
          <a:p>
            <a:pPr lvl="0"/>
            <a:r>
              <a:rPr lang="es-MX" sz="4400" dirty="0">
                <a:solidFill>
                  <a:schemeClr val="bg1"/>
                </a:solidFill>
              </a:rPr>
              <a:t>Accesos a nuestros convenios con Hoteles y Arrendadoras</a:t>
            </a:r>
            <a:r>
              <a:rPr lang="es-MX" sz="44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Ángel guardián a su servicio los 365 días del año las 24Horas del día, </a:t>
            </a:r>
            <a:r>
              <a:rPr lang="es-MX" sz="4400" dirty="0">
                <a:solidFill>
                  <a:schemeClr val="bg1"/>
                </a:solidFill>
              </a:rPr>
              <a:t>q</a:t>
            </a:r>
            <a:r>
              <a:rPr lang="es-MX" sz="4400" dirty="0" smtClean="0">
                <a:solidFill>
                  <a:schemeClr val="bg1"/>
                </a:solidFill>
              </a:rPr>
              <a:t>uien se encargará de mejorar tarifas y  asientos.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Notificación de cancelación de vuelos, vacunas, banderas de los países a visitar y servicios adicionales que el pasajero requiera.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Acceso a través de </a:t>
            </a:r>
            <a:r>
              <a:rPr lang="es-MX" sz="4400" b="1" dirty="0" smtClean="0">
                <a:solidFill>
                  <a:schemeClr val="bg1"/>
                </a:solidFill>
              </a:rPr>
              <a:t>ENFOQUE TURÍSTICO</a:t>
            </a:r>
            <a:r>
              <a:rPr lang="es-MX" sz="4400" dirty="0" smtClean="0">
                <a:solidFill>
                  <a:schemeClr val="bg1"/>
                </a:solidFill>
              </a:rPr>
              <a:t>  al </a:t>
            </a:r>
            <a:r>
              <a:rPr lang="es-MX" sz="4400" b="1" dirty="0" smtClean="0">
                <a:solidFill>
                  <a:schemeClr val="bg1"/>
                </a:solidFill>
              </a:rPr>
              <a:t>AMCOR</a:t>
            </a:r>
            <a:r>
              <a:rPr lang="es-MX" sz="4400" dirty="0" smtClean="0">
                <a:solidFill>
                  <a:schemeClr val="bg1"/>
                </a:solidFill>
              </a:rPr>
              <a:t> - </a:t>
            </a:r>
            <a:r>
              <a:rPr lang="es-MX" sz="4400" b="1" dirty="0" smtClean="0">
                <a:solidFill>
                  <a:schemeClr val="bg1"/>
                </a:solidFill>
              </a:rPr>
              <a:t>AEROMEXICO</a:t>
            </a:r>
            <a:r>
              <a:rPr lang="es-MX" sz="4400" dirty="0" smtClean="0">
                <a:solidFill>
                  <a:schemeClr val="bg1"/>
                </a:solidFill>
              </a:rPr>
              <a:t>, donde de acuerdo a disponibilidad y temporalidad pueden autorizarnos bajar las tarifas hasta 2 niveles.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Podemos aplicar a </a:t>
            </a:r>
            <a:r>
              <a:rPr lang="es-MX" sz="4400" b="1" dirty="0" smtClean="0">
                <a:solidFill>
                  <a:schemeClr val="bg1"/>
                </a:solidFill>
              </a:rPr>
              <a:t>FOUR LOKO </a:t>
            </a:r>
            <a:r>
              <a:rPr lang="es-MX" sz="4400" dirty="0" smtClean="0">
                <a:solidFill>
                  <a:schemeClr val="bg1"/>
                </a:solidFill>
              </a:rPr>
              <a:t>descuento Pymes hasta del 14% con </a:t>
            </a:r>
            <a:r>
              <a:rPr lang="es-MX" sz="4400" b="1" dirty="0" smtClean="0">
                <a:solidFill>
                  <a:schemeClr val="bg1"/>
                </a:solidFill>
              </a:rPr>
              <a:t>AEROMEXICO</a:t>
            </a:r>
            <a:r>
              <a:rPr lang="es-MX" sz="4400" dirty="0" smtClean="0">
                <a:solidFill>
                  <a:schemeClr val="bg1"/>
                </a:solidFill>
              </a:rPr>
              <a:t>, aun después de mandar a trabajar sus records al </a:t>
            </a:r>
            <a:r>
              <a:rPr lang="es-MX" sz="4400" b="1" dirty="0" smtClean="0">
                <a:solidFill>
                  <a:schemeClr val="bg1"/>
                </a:solidFill>
              </a:rPr>
              <a:t>AMCOR</a:t>
            </a:r>
            <a:r>
              <a:rPr lang="es-MX" sz="4400" dirty="0" smtClean="0">
                <a:solidFill>
                  <a:schemeClr val="bg1"/>
                </a:solidFill>
              </a:rPr>
              <a:t>, con el fin de  obtener las tarifas  más bajas del mercado, dentro de las reglamentaciones tarifarias y temporalidad.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Administración de su convenio Pymes de </a:t>
            </a:r>
            <a:r>
              <a:rPr lang="es-MX" sz="4400" b="1" dirty="0" smtClean="0">
                <a:solidFill>
                  <a:schemeClr val="bg1"/>
                </a:solidFill>
              </a:rPr>
              <a:t>AEROMEXICO</a:t>
            </a:r>
            <a:r>
              <a:rPr lang="es-MX" sz="4400" dirty="0" smtClean="0">
                <a:solidFill>
                  <a:schemeClr val="bg1"/>
                </a:solidFill>
              </a:rPr>
              <a:t>, </a:t>
            </a:r>
            <a:r>
              <a:rPr lang="es-MX" sz="4400" dirty="0">
                <a:solidFill>
                  <a:schemeClr val="bg1"/>
                </a:solidFill>
              </a:rPr>
              <a:t>s</a:t>
            </a:r>
            <a:r>
              <a:rPr lang="es-MX" sz="4400" dirty="0" smtClean="0">
                <a:solidFill>
                  <a:schemeClr val="bg1"/>
                </a:solidFill>
              </a:rPr>
              <a:t>i alcanzan ventas de $ 2,500,000.00 pesos anuales.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Envío de sus pases de abordar y código QR , en vuelos nacionales 48 horas antes de su salida y en vuelos internacionales 24 horas antes.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Trámite de visas a través de un gestor, con las embajadas que lo permitan con un costo de $ 650.00 pesos más </a:t>
            </a:r>
            <a:r>
              <a:rPr lang="es-MX" sz="4400" dirty="0" err="1" smtClean="0">
                <a:solidFill>
                  <a:schemeClr val="bg1"/>
                </a:solidFill>
              </a:rPr>
              <a:t>iva</a:t>
            </a:r>
            <a:r>
              <a:rPr lang="es-MX" sz="44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Asesoría en viajes personales.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Todas las actualizaciones y nuevos productos  incluidos en su iguala mensual.</a:t>
            </a:r>
          </a:p>
          <a:p>
            <a:pPr marL="0" indent="0">
              <a:buNone/>
            </a:pPr>
            <a:endParaRPr lang="es-MX" sz="4400" dirty="0" smtClean="0"/>
          </a:p>
          <a:p>
            <a:pPr marL="0" indent="0">
              <a:buNone/>
            </a:pPr>
            <a:endParaRPr lang="es-MX" sz="3400" dirty="0" smtClean="0"/>
          </a:p>
          <a:p>
            <a:pPr marL="0" indent="0">
              <a:buNone/>
            </a:pPr>
            <a:r>
              <a:rPr lang="es-MX" sz="3400" dirty="0" smtClean="0"/>
              <a:t> </a:t>
            </a:r>
          </a:p>
          <a:p>
            <a:endParaRPr lang="es-MX" sz="3400" dirty="0" smtClean="0"/>
          </a:p>
        </p:txBody>
      </p:sp>
    </p:spTree>
    <p:extLst>
      <p:ext uri="{BB962C8B-B14F-4D97-AF65-F5344CB8AC3E}">
        <p14:creationId xmlns:p14="http://schemas.microsoft.com/office/powerpoint/2010/main" val="153816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es-MX" sz="3200" b="1" dirty="0" smtClean="0">
                <a:solidFill>
                  <a:srgbClr val="33CCCC"/>
                </a:solidFill>
                <a:latin typeface="Trebuchet MS" pitchFamily="34" charset="0"/>
                <a:ea typeface="+mn-ea"/>
                <a:cs typeface="+mn-cs"/>
              </a:rPr>
              <a:t>Propuesta Económica II</a:t>
            </a:r>
            <a:br>
              <a:rPr lang="es-MX" sz="3200" b="1" dirty="0" smtClean="0">
                <a:solidFill>
                  <a:srgbClr val="33CCCC"/>
                </a:solidFill>
                <a:latin typeface="Trebuchet MS" pitchFamily="34" charset="0"/>
                <a:ea typeface="+mn-ea"/>
                <a:cs typeface="+mn-cs"/>
              </a:rPr>
            </a:br>
            <a:endParaRPr lang="es-ES" dirty="0">
              <a:latin typeface="Trebuchet MS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39140"/>
            <a:ext cx="8229600" cy="4061460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es-MX" sz="4400" dirty="0" smtClean="0">
                <a:solidFill>
                  <a:schemeClr val="bg1"/>
                </a:solidFill>
                <a:latin typeface="Trebuchet MS" pitchFamily="34" charset="0"/>
              </a:rPr>
              <a:t>De 30 a 50  Bookings por mes  - Iguala de 20,000.00 Pesos Mensuales.</a:t>
            </a:r>
          </a:p>
          <a:p>
            <a:pPr marL="0" indent="0" algn="ctr">
              <a:buNone/>
            </a:pPr>
            <a:r>
              <a:rPr lang="es-MX" sz="4400" dirty="0" smtClean="0">
                <a:solidFill>
                  <a:schemeClr val="bg1"/>
                </a:solidFill>
                <a:latin typeface="Trebuchet MS" pitchFamily="34" charset="0"/>
              </a:rPr>
              <a:t>De 50 a 100 bookings por mes - Iguala de 30,000.00 pesos Mensuales</a:t>
            </a:r>
          </a:p>
          <a:p>
            <a:pPr marL="0" indent="0" algn="just">
              <a:buNone/>
            </a:pPr>
            <a:endParaRPr lang="es-MX" sz="1400" b="1" dirty="0">
              <a:solidFill>
                <a:srgbClr val="33CCCC"/>
              </a:solidFill>
              <a:latin typeface="Trebuchet MS" pitchFamily="34" charset="0"/>
            </a:endParaRPr>
          </a:p>
          <a:p>
            <a:pPr marL="0" indent="0" algn="ctr">
              <a:buNone/>
            </a:pPr>
            <a:r>
              <a:rPr lang="es-MX" sz="5600" b="1" dirty="0" smtClean="0">
                <a:solidFill>
                  <a:srgbClr val="33CCCC"/>
                </a:solidFill>
                <a:latin typeface="Trebuchet MS" pitchFamily="34" charset="0"/>
              </a:rPr>
              <a:t>Con esta propuesta económica recibirían los siguiente servicios:</a:t>
            </a:r>
          </a:p>
          <a:p>
            <a:pPr marL="0" indent="0" algn="ctr">
              <a:buNone/>
            </a:pPr>
            <a:endParaRPr lang="es-MX" sz="5600" b="1" dirty="0" smtClean="0">
              <a:solidFill>
                <a:srgbClr val="33CCCC"/>
              </a:solidFill>
            </a:endParaRPr>
          </a:p>
          <a:p>
            <a:r>
              <a:rPr lang="es-MX" sz="4400" dirty="0" smtClean="0">
                <a:solidFill>
                  <a:schemeClr val="bg1"/>
                </a:solidFill>
              </a:rPr>
              <a:t>Implementación de </a:t>
            </a:r>
            <a:r>
              <a:rPr lang="es-MX" sz="4400" b="1" dirty="0" smtClean="0">
                <a:solidFill>
                  <a:schemeClr val="bg1"/>
                </a:solidFill>
              </a:rPr>
              <a:t>ENFOQUE EXPENSES &amp; TRAVEL –</a:t>
            </a:r>
            <a:r>
              <a:rPr lang="es-MX" sz="4400" dirty="0" smtClean="0">
                <a:solidFill>
                  <a:schemeClr val="bg1"/>
                </a:solidFill>
              </a:rPr>
              <a:t>customizado para  </a:t>
            </a:r>
            <a:r>
              <a:rPr lang="es-MX" sz="4400" b="1" dirty="0" smtClean="0">
                <a:solidFill>
                  <a:schemeClr val="bg1"/>
                </a:solidFill>
              </a:rPr>
              <a:t>FOUR LOKO</a:t>
            </a:r>
            <a:r>
              <a:rPr lang="es-MX" sz="44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Banners con la información que </a:t>
            </a:r>
            <a:r>
              <a:rPr lang="es-MX" sz="4400" b="1" dirty="0" smtClean="0">
                <a:solidFill>
                  <a:schemeClr val="bg1"/>
                </a:solidFill>
              </a:rPr>
              <a:t>FOUR LOKO </a:t>
            </a:r>
            <a:r>
              <a:rPr lang="es-MX" sz="4400" dirty="0" smtClean="0">
                <a:solidFill>
                  <a:schemeClr val="bg1"/>
                </a:solidFill>
              </a:rPr>
              <a:t>quiera compartir con sus empleados.</a:t>
            </a:r>
          </a:p>
          <a:p>
            <a:pPr lvl="0"/>
            <a:r>
              <a:rPr lang="es-MX" sz="4400" dirty="0">
                <a:solidFill>
                  <a:schemeClr val="bg1"/>
                </a:solidFill>
              </a:rPr>
              <a:t>2 </a:t>
            </a:r>
            <a:r>
              <a:rPr lang="es-MX" sz="4400" dirty="0" smtClean="0">
                <a:solidFill>
                  <a:schemeClr val="bg1"/>
                </a:solidFill>
              </a:rPr>
              <a:t>inducciones  </a:t>
            </a:r>
            <a:r>
              <a:rPr lang="es-MX" sz="4400" dirty="0">
                <a:solidFill>
                  <a:schemeClr val="bg1"/>
                </a:solidFill>
              </a:rPr>
              <a:t>y asesoría telefónica  a sus empleados para el uso </a:t>
            </a:r>
            <a:r>
              <a:rPr lang="es-MX" sz="4400" dirty="0" smtClean="0">
                <a:solidFill>
                  <a:schemeClr val="bg1"/>
                </a:solidFill>
              </a:rPr>
              <a:t>del motor de reservaciones.</a:t>
            </a:r>
          </a:p>
          <a:p>
            <a:pPr lvl="0"/>
            <a:r>
              <a:rPr lang="es-MX" sz="4400" dirty="0">
                <a:solidFill>
                  <a:schemeClr val="bg1"/>
                </a:solidFill>
              </a:rPr>
              <a:t>Carga de sus convenios con Hoteles y Arrendadoras</a:t>
            </a:r>
            <a:r>
              <a:rPr lang="es-MX" sz="4400" dirty="0" smtClean="0">
                <a:solidFill>
                  <a:schemeClr val="bg1"/>
                </a:solidFill>
              </a:rPr>
              <a:t>.</a:t>
            </a:r>
          </a:p>
          <a:p>
            <a:pPr lvl="0"/>
            <a:r>
              <a:rPr lang="es-MX" sz="4400" dirty="0" smtClean="0">
                <a:solidFill>
                  <a:schemeClr val="bg1"/>
                </a:solidFill>
              </a:rPr>
              <a:t>Generación hasta 32 tipos de reportes.</a:t>
            </a:r>
          </a:p>
          <a:p>
            <a:r>
              <a:rPr lang="pt-BR" sz="4400" dirty="0" smtClean="0">
                <a:solidFill>
                  <a:schemeClr val="bg1"/>
                </a:solidFill>
              </a:rPr>
              <a:t>Fujo </a:t>
            </a:r>
            <a:r>
              <a:rPr lang="pt-BR" sz="4400" dirty="0">
                <a:solidFill>
                  <a:schemeClr val="bg1"/>
                </a:solidFill>
              </a:rPr>
              <a:t>de </a:t>
            </a:r>
            <a:r>
              <a:rPr lang="pt-BR" sz="4400" dirty="0" err="1" smtClean="0">
                <a:solidFill>
                  <a:schemeClr val="bg1"/>
                </a:solidFill>
              </a:rPr>
              <a:t>anticipo</a:t>
            </a:r>
            <a:r>
              <a:rPr lang="pt-BR" sz="4400" dirty="0" smtClean="0">
                <a:solidFill>
                  <a:schemeClr val="bg1"/>
                </a:solidFill>
              </a:rPr>
              <a:t>,  </a:t>
            </a:r>
            <a:r>
              <a:rPr lang="pt-BR" sz="4400" dirty="0" err="1" smtClean="0">
                <a:solidFill>
                  <a:schemeClr val="bg1"/>
                </a:solidFill>
              </a:rPr>
              <a:t>redención</a:t>
            </a:r>
            <a:r>
              <a:rPr lang="pt-BR" sz="4400" dirty="0" smtClean="0">
                <a:solidFill>
                  <a:schemeClr val="bg1"/>
                </a:solidFill>
              </a:rPr>
              <a:t>  de </a:t>
            </a:r>
            <a:r>
              <a:rPr lang="pt-BR" sz="4400" dirty="0" err="1" smtClean="0">
                <a:solidFill>
                  <a:schemeClr val="bg1"/>
                </a:solidFill>
              </a:rPr>
              <a:t>cuentas</a:t>
            </a:r>
            <a:r>
              <a:rPr lang="pt-BR" sz="4400" dirty="0" smtClean="0">
                <a:solidFill>
                  <a:schemeClr val="bg1"/>
                </a:solidFill>
              </a:rPr>
              <a:t> y reembolsos.</a:t>
            </a:r>
            <a:endParaRPr lang="es-MX" sz="4400" dirty="0" smtClean="0">
              <a:solidFill>
                <a:schemeClr val="bg1"/>
              </a:solidFill>
            </a:endParaRPr>
          </a:p>
          <a:p>
            <a:pPr lvl="0"/>
            <a:r>
              <a:rPr lang="es-MX" sz="4400" dirty="0" smtClean="0">
                <a:solidFill>
                  <a:schemeClr val="bg1"/>
                </a:solidFill>
              </a:rPr>
              <a:t>Reportes customizado  ( costo adicional )</a:t>
            </a:r>
            <a:endParaRPr lang="es-MX" sz="4400" dirty="0">
              <a:solidFill>
                <a:schemeClr val="bg1"/>
              </a:solidFill>
            </a:endParaRPr>
          </a:p>
          <a:p>
            <a:pPr lvl="0"/>
            <a:r>
              <a:rPr lang="es-MX" sz="4400" dirty="0">
                <a:solidFill>
                  <a:schemeClr val="bg1"/>
                </a:solidFill>
              </a:rPr>
              <a:t>Accesos a nuestros convenios con Hoteles y Arrendadoras</a:t>
            </a:r>
            <a:r>
              <a:rPr lang="es-MX" sz="44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Ángel guardián a su servicio los 365 días del año las 24Horas del día, </a:t>
            </a:r>
            <a:r>
              <a:rPr lang="es-MX" sz="4400" dirty="0">
                <a:solidFill>
                  <a:schemeClr val="bg1"/>
                </a:solidFill>
              </a:rPr>
              <a:t>q</a:t>
            </a:r>
            <a:r>
              <a:rPr lang="es-MX" sz="4400" dirty="0" smtClean="0">
                <a:solidFill>
                  <a:schemeClr val="bg1"/>
                </a:solidFill>
              </a:rPr>
              <a:t>uien se encargará de mejorar tarifas, y  asignación de asientos,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 Notificación de cancelación de vuelos, vacunas, banderas de los países a visitar y servicios adicionales que el pasajero requiera.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Acceso a través de </a:t>
            </a:r>
            <a:r>
              <a:rPr lang="es-MX" sz="4400" b="1" dirty="0" smtClean="0">
                <a:solidFill>
                  <a:schemeClr val="bg1"/>
                </a:solidFill>
              </a:rPr>
              <a:t>ENFOQUE TURÍSTICO  </a:t>
            </a:r>
            <a:r>
              <a:rPr lang="es-MX" sz="4400" dirty="0" smtClean="0">
                <a:solidFill>
                  <a:schemeClr val="bg1"/>
                </a:solidFill>
              </a:rPr>
              <a:t>al </a:t>
            </a:r>
            <a:r>
              <a:rPr lang="es-MX" sz="4400" b="1" dirty="0" smtClean="0">
                <a:solidFill>
                  <a:schemeClr val="bg1"/>
                </a:solidFill>
              </a:rPr>
              <a:t>AMCOR</a:t>
            </a:r>
            <a:r>
              <a:rPr lang="es-MX" sz="4400" dirty="0" smtClean="0">
                <a:solidFill>
                  <a:schemeClr val="bg1"/>
                </a:solidFill>
              </a:rPr>
              <a:t> - </a:t>
            </a:r>
            <a:r>
              <a:rPr lang="es-MX" sz="4400" b="1" dirty="0" smtClean="0">
                <a:solidFill>
                  <a:schemeClr val="bg1"/>
                </a:solidFill>
              </a:rPr>
              <a:t>AEROMEXICO</a:t>
            </a:r>
            <a:r>
              <a:rPr lang="es-MX" sz="4400" dirty="0" smtClean="0">
                <a:solidFill>
                  <a:schemeClr val="bg1"/>
                </a:solidFill>
              </a:rPr>
              <a:t>, donde de acuerdo a disponibilidad y temporalidad pueden autorizarnos bajar las tarifas hasta 2 niveles.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Podemos aplicar a </a:t>
            </a:r>
            <a:r>
              <a:rPr lang="es-MX" sz="4400" b="1" dirty="0" smtClean="0">
                <a:solidFill>
                  <a:schemeClr val="bg1"/>
                </a:solidFill>
              </a:rPr>
              <a:t>FOUR LOKO </a:t>
            </a:r>
            <a:r>
              <a:rPr lang="es-MX" sz="4400" dirty="0" smtClean="0">
                <a:solidFill>
                  <a:schemeClr val="bg1"/>
                </a:solidFill>
              </a:rPr>
              <a:t>descuento Pymes hasta del 14% con </a:t>
            </a:r>
            <a:r>
              <a:rPr lang="es-MX" sz="4400" b="1" dirty="0" smtClean="0">
                <a:solidFill>
                  <a:schemeClr val="bg1"/>
                </a:solidFill>
              </a:rPr>
              <a:t>AEROMEXICO</a:t>
            </a:r>
            <a:r>
              <a:rPr lang="es-MX" sz="4400" dirty="0" smtClean="0">
                <a:solidFill>
                  <a:schemeClr val="bg1"/>
                </a:solidFill>
              </a:rPr>
              <a:t>, aun después de mandar a trabajar sus records al </a:t>
            </a:r>
            <a:r>
              <a:rPr lang="es-MX" sz="4400" b="1" dirty="0" smtClean="0">
                <a:solidFill>
                  <a:schemeClr val="bg1"/>
                </a:solidFill>
              </a:rPr>
              <a:t>AMCOR</a:t>
            </a:r>
            <a:r>
              <a:rPr lang="es-MX" sz="4400" dirty="0" smtClean="0">
                <a:solidFill>
                  <a:schemeClr val="bg1"/>
                </a:solidFill>
              </a:rPr>
              <a:t>, con el fin de  obtener las tarifas  más bajas del mercado, dentro de las reglamentaciones tarifarias y temporalidad.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Administración de su convenio Pymes de </a:t>
            </a:r>
            <a:r>
              <a:rPr lang="es-MX" sz="4400" b="1" dirty="0" smtClean="0">
                <a:solidFill>
                  <a:schemeClr val="bg1"/>
                </a:solidFill>
              </a:rPr>
              <a:t>AEROMEXICO</a:t>
            </a:r>
            <a:r>
              <a:rPr lang="es-MX" sz="4400" dirty="0" smtClean="0">
                <a:solidFill>
                  <a:schemeClr val="bg1"/>
                </a:solidFill>
              </a:rPr>
              <a:t>, </a:t>
            </a:r>
            <a:r>
              <a:rPr lang="es-MX" sz="4400" dirty="0">
                <a:solidFill>
                  <a:schemeClr val="bg1"/>
                </a:solidFill>
              </a:rPr>
              <a:t>s</a:t>
            </a:r>
            <a:r>
              <a:rPr lang="es-MX" sz="4400" dirty="0" smtClean="0">
                <a:solidFill>
                  <a:schemeClr val="bg1"/>
                </a:solidFill>
              </a:rPr>
              <a:t>i alcanzan ventas de $ 2,500,000.00 pesos anuales.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Envío de sus pases de abordar y código QR, en vuelos nacionales 48 horas antes de su salida y en vuelos internacionales 24 horas antes.</a:t>
            </a:r>
          </a:p>
          <a:p>
            <a:r>
              <a:rPr lang="es-MX" sz="4400" dirty="0" smtClean="0">
                <a:solidFill>
                  <a:schemeClr val="bg1"/>
                </a:solidFill>
              </a:rPr>
              <a:t>Trámite de visas a través de un gestor, con las embajadas que lo permitan con un costo de $ 650.00 pesos más </a:t>
            </a:r>
            <a:r>
              <a:rPr lang="es-MX" sz="4400" dirty="0" err="1" smtClean="0">
                <a:solidFill>
                  <a:schemeClr val="bg1"/>
                </a:solidFill>
              </a:rPr>
              <a:t>iva</a:t>
            </a:r>
            <a:r>
              <a:rPr lang="es-MX" sz="4400" dirty="0" smtClean="0">
                <a:solidFill>
                  <a:schemeClr val="bg1"/>
                </a:solidFill>
              </a:rPr>
              <a:t>.</a:t>
            </a:r>
          </a:p>
          <a:p>
            <a:pPr lvl="0"/>
            <a:r>
              <a:rPr lang="es-MX" sz="4400" dirty="0" smtClean="0">
                <a:solidFill>
                  <a:schemeClr val="bg1"/>
                </a:solidFill>
              </a:rPr>
              <a:t>Asesoría en viajes personales.</a:t>
            </a:r>
          </a:p>
          <a:p>
            <a:pPr lvl="0"/>
            <a:r>
              <a:rPr lang="es-MX" sz="4400" dirty="0" smtClean="0">
                <a:solidFill>
                  <a:schemeClr val="bg1"/>
                </a:solidFill>
              </a:rPr>
              <a:t>Todas </a:t>
            </a:r>
            <a:r>
              <a:rPr lang="es-MX" sz="4400" dirty="0">
                <a:solidFill>
                  <a:schemeClr val="bg1"/>
                </a:solidFill>
              </a:rPr>
              <a:t>las actualizaciones y nuevos productos  incluidos en su iguala mensual.</a:t>
            </a:r>
          </a:p>
          <a:p>
            <a:endParaRPr lang="es-MX" sz="4400" dirty="0" smtClean="0"/>
          </a:p>
          <a:p>
            <a:endParaRPr lang="es-MX" sz="4400" dirty="0" smtClean="0"/>
          </a:p>
          <a:p>
            <a:pPr marL="0" indent="0">
              <a:buNone/>
            </a:pPr>
            <a:endParaRPr lang="es-MX" sz="4400" dirty="0" smtClean="0"/>
          </a:p>
          <a:p>
            <a:pPr marL="0" indent="0">
              <a:buNone/>
            </a:pPr>
            <a:endParaRPr lang="es-MX" sz="4400" dirty="0" smtClean="0"/>
          </a:p>
          <a:p>
            <a:pPr marL="0" indent="0">
              <a:buNone/>
            </a:pPr>
            <a:r>
              <a:rPr lang="es-MX" sz="4400" dirty="0" smtClean="0"/>
              <a:t> </a:t>
            </a:r>
          </a:p>
          <a:p>
            <a:endParaRPr lang="es-MX" sz="4400" dirty="0" smtClean="0"/>
          </a:p>
        </p:txBody>
      </p:sp>
    </p:spTree>
    <p:extLst>
      <p:ext uri="{BB962C8B-B14F-4D97-AF65-F5344CB8AC3E}">
        <p14:creationId xmlns:p14="http://schemas.microsoft.com/office/powerpoint/2010/main" val="265144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es-MX" sz="3200" b="1" dirty="0" smtClean="0">
                <a:solidFill>
                  <a:srgbClr val="33CCCC"/>
                </a:solidFill>
                <a:latin typeface="Trebuchet MS" pitchFamily="34" charset="0"/>
                <a:ea typeface="+mn-ea"/>
                <a:cs typeface="+mn-cs"/>
              </a:rPr>
              <a:t>Propuesta Económica III</a:t>
            </a:r>
            <a:br>
              <a:rPr lang="es-MX" sz="3200" b="1" dirty="0" smtClean="0">
                <a:solidFill>
                  <a:srgbClr val="33CCCC"/>
                </a:solidFill>
                <a:latin typeface="Trebuchet MS" pitchFamily="34" charset="0"/>
                <a:ea typeface="+mn-ea"/>
                <a:cs typeface="+mn-cs"/>
              </a:rPr>
            </a:br>
            <a:endParaRPr lang="es-ES" dirty="0">
              <a:latin typeface="Trebuchet MS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39140"/>
            <a:ext cx="8229600" cy="3855483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endParaRPr lang="es-MX" sz="4300" b="1" dirty="0" smtClean="0">
              <a:solidFill>
                <a:srgbClr val="33CCCC"/>
              </a:solidFill>
            </a:endParaRPr>
          </a:p>
          <a:p>
            <a:pPr marL="0" indent="0" algn="ctr">
              <a:buNone/>
            </a:pPr>
            <a:r>
              <a:rPr lang="es-MX" sz="4300" b="1" dirty="0" smtClean="0">
                <a:solidFill>
                  <a:schemeClr val="bg1"/>
                </a:solidFill>
                <a:latin typeface="Trebuchet MS" pitchFamily="34" charset="0"/>
              </a:rPr>
              <a:t>Con esta propuesta económica recibirían los siguiente servicios:</a:t>
            </a:r>
          </a:p>
          <a:p>
            <a:pPr marL="0" indent="0" algn="ctr">
              <a:buNone/>
            </a:pPr>
            <a:endParaRPr lang="es-MX" sz="4300" b="1" dirty="0" smtClean="0">
              <a:solidFill>
                <a:srgbClr val="33CCCC"/>
              </a:solidFill>
              <a:latin typeface="Trebuchet MS" pitchFamily="34" charset="0"/>
            </a:endParaRPr>
          </a:p>
          <a:p>
            <a:pPr marL="0" indent="0" algn="ctr">
              <a:buNone/>
            </a:pPr>
            <a:endParaRPr lang="es-MX" sz="2000" b="1" dirty="0">
              <a:solidFill>
                <a:srgbClr val="33CCCC"/>
              </a:solidFill>
            </a:endParaRPr>
          </a:p>
          <a:p>
            <a:pPr marL="0" indent="0" algn="ctr">
              <a:buNone/>
            </a:pPr>
            <a:endParaRPr lang="es-MX" sz="2000" b="1" dirty="0" smtClean="0">
              <a:solidFill>
                <a:srgbClr val="33CCCC"/>
              </a:solidFill>
            </a:endParaRPr>
          </a:p>
          <a:p>
            <a:r>
              <a:rPr lang="es-MX" sz="3400" dirty="0" smtClean="0">
                <a:solidFill>
                  <a:schemeClr val="bg1"/>
                </a:solidFill>
              </a:rPr>
              <a:t>Atención telefónica o por e-mail  $ 250.00 Pesos por booking, incluyendo reserva de hotel y automóvil.</a:t>
            </a:r>
          </a:p>
          <a:p>
            <a:pPr lvl="0"/>
            <a:r>
              <a:rPr lang="es-MX" sz="3400" dirty="0">
                <a:solidFill>
                  <a:schemeClr val="bg1"/>
                </a:solidFill>
              </a:rPr>
              <a:t>Carga de sus convenios con Hoteles y Arrendadoras.</a:t>
            </a:r>
          </a:p>
          <a:p>
            <a:pPr lvl="0"/>
            <a:r>
              <a:rPr lang="es-MX" sz="3400" dirty="0">
                <a:solidFill>
                  <a:schemeClr val="bg1"/>
                </a:solidFill>
              </a:rPr>
              <a:t>Accesos a nuestros convenios con Hoteles y Arrendadoras</a:t>
            </a:r>
            <a:r>
              <a:rPr lang="es-MX" sz="3400" dirty="0" smtClean="0">
                <a:solidFill>
                  <a:schemeClr val="bg1"/>
                </a:solidFill>
              </a:rPr>
              <a:t>.</a:t>
            </a:r>
          </a:p>
          <a:p>
            <a:pPr lvl="0"/>
            <a:r>
              <a:rPr lang="es-MX" sz="3400" dirty="0" smtClean="0">
                <a:solidFill>
                  <a:schemeClr val="bg1"/>
                </a:solidFill>
              </a:rPr>
              <a:t>Generación de hasta 32 tipos de reportes.</a:t>
            </a:r>
          </a:p>
          <a:p>
            <a:r>
              <a:rPr lang="es-MX" sz="3400" dirty="0" smtClean="0">
                <a:solidFill>
                  <a:schemeClr val="bg1"/>
                </a:solidFill>
              </a:rPr>
              <a:t>Ángel guardián los 365 días del año las 24Horas del día, </a:t>
            </a:r>
            <a:r>
              <a:rPr lang="es-MX" sz="3400" dirty="0">
                <a:solidFill>
                  <a:schemeClr val="bg1"/>
                </a:solidFill>
              </a:rPr>
              <a:t>q</a:t>
            </a:r>
            <a:r>
              <a:rPr lang="es-MX" sz="3400" dirty="0" smtClean="0">
                <a:solidFill>
                  <a:schemeClr val="bg1"/>
                </a:solidFill>
              </a:rPr>
              <a:t>uien se encargará de mejorar tarifas, y  asignación de asientos.</a:t>
            </a:r>
          </a:p>
          <a:p>
            <a:r>
              <a:rPr lang="es-MX" sz="3400" dirty="0" smtClean="0">
                <a:solidFill>
                  <a:schemeClr val="bg1"/>
                </a:solidFill>
              </a:rPr>
              <a:t>Notificación de cancelación de vuelos, vacunas, banderas de los países a visitar y servicios adicionales que el pasajero requiera.</a:t>
            </a:r>
          </a:p>
          <a:p>
            <a:r>
              <a:rPr lang="es-MX" sz="3400" dirty="0" smtClean="0">
                <a:solidFill>
                  <a:schemeClr val="bg1"/>
                </a:solidFill>
              </a:rPr>
              <a:t>Acceso a través de Enfoque Turístico  al </a:t>
            </a:r>
            <a:r>
              <a:rPr lang="es-MX" sz="3400" b="1" dirty="0" smtClean="0">
                <a:solidFill>
                  <a:schemeClr val="bg1"/>
                </a:solidFill>
              </a:rPr>
              <a:t>AMCOR</a:t>
            </a:r>
            <a:r>
              <a:rPr lang="es-MX" sz="3400" dirty="0" smtClean="0">
                <a:solidFill>
                  <a:schemeClr val="bg1"/>
                </a:solidFill>
              </a:rPr>
              <a:t> - </a:t>
            </a:r>
            <a:r>
              <a:rPr lang="es-MX" sz="3400" b="1" dirty="0" smtClean="0">
                <a:solidFill>
                  <a:schemeClr val="bg1"/>
                </a:solidFill>
              </a:rPr>
              <a:t>AEROMEXICO</a:t>
            </a:r>
            <a:r>
              <a:rPr lang="es-MX" sz="3400" dirty="0" smtClean="0">
                <a:solidFill>
                  <a:schemeClr val="bg1"/>
                </a:solidFill>
              </a:rPr>
              <a:t>, donde de acuerdo a disponibilidad y temporalidad pueden autorizarnos bajar las tarifas hasta 2 niveles.</a:t>
            </a:r>
          </a:p>
          <a:p>
            <a:r>
              <a:rPr lang="es-MX" sz="3400" dirty="0" smtClean="0">
                <a:solidFill>
                  <a:schemeClr val="bg1"/>
                </a:solidFill>
              </a:rPr>
              <a:t>Podemos aplicar a </a:t>
            </a:r>
            <a:r>
              <a:rPr lang="es-MX" sz="3400" b="1" dirty="0" smtClean="0">
                <a:solidFill>
                  <a:schemeClr val="bg1"/>
                </a:solidFill>
              </a:rPr>
              <a:t>FOUR LOKO </a:t>
            </a:r>
            <a:r>
              <a:rPr lang="es-MX" sz="3400" dirty="0" smtClean="0">
                <a:solidFill>
                  <a:schemeClr val="bg1"/>
                </a:solidFill>
              </a:rPr>
              <a:t>descuento Pymes hasta del 14% con </a:t>
            </a:r>
            <a:r>
              <a:rPr lang="es-MX" sz="3400" b="1" dirty="0" smtClean="0">
                <a:solidFill>
                  <a:schemeClr val="bg1"/>
                </a:solidFill>
              </a:rPr>
              <a:t>AEROMEXICO</a:t>
            </a:r>
            <a:r>
              <a:rPr lang="es-MX" sz="3400" dirty="0" smtClean="0">
                <a:solidFill>
                  <a:schemeClr val="bg1"/>
                </a:solidFill>
              </a:rPr>
              <a:t>, aun después de mandar a trabajar sus records al </a:t>
            </a:r>
            <a:r>
              <a:rPr lang="es-MX" sz="3400" b="1" dirty="0" smtClean="0">
                <a:solidFill>
                  <a:schemeClr val="bg1"/>
                </a:solidFill>
              </a:rPr>
              <a:t>AMCOR</a:t>
            </a:r>
            <a:r>
              <a:rPr lang="es-MX" sz="3400" dirty="0" smtClean="0">
                <a:solidFill>
                  <a:schemeClr val="bg1"/>
                </a:solidFill>
              </a:rPr>
              <a:t>, con el fin de obtener las tarifas más bajas del mercado, dentro de las reglamentaciones tarifarias y temporalidad.</a:t>
            </a:r>
          </a:p>
          <a:p>
            <a:r>
              <a:rPr lang="es-MX" sz="3400" dirty="0" smtClean="0">
                <a:solidFill>
                  <a:schemeClr val="bg1"/>
                </a:solidFill>
              </a:rPr>
              <a:t>Administración de su convenio Pymes de </a:t>
            </a:r>
            <a:r>
              <a:rPr lang="es-MX" sz="3400" b="1" dirty="0" smtClean="0">
                <a:solidFill>
                  <a:schemeClr val="bg1"/>
                </a:solidFill>
              </a:rPr>
              <a:t>AEROMEXICO</a:t>
            </a:r>
            <a:r>
              <a:rPr lang="es-MX" sz="3400" dirty="0" smtClean="0">
                <a:solidFill>
                  <a:schemeClr val="bg1"/>
                </a:solidFill>
              </a:rPr>
              <a:t>, </a:t>
            </a:r>
            <a:r>
              <a:rPr lang="es-MX" sz="3400" dirty="0">
                <a:solidFill>
                  <a:schemeClr val="bg1"/>
                </a:solidFill>
              </a:rPr>
              <a:t>s</a:t>
            </a:r>
            <a:r>
              <a:rPr lang="es-MX" sz="3400" dirty="0" smtClean="0">
                <a:solidFill>
                  <a:schemeClr val="bg1"/>
                </a:solidFill>
              </a:rPr>
              <a:t>i alcanzan ventas de $ 2,500,000.00 pesos anuales.</a:t>
            </a:r>
          </a:p>
          <a:p>
            <a:r>
              <a:rPr lang="es-MX" sz="3400" dirty="0" smtClean="0">
                <a:solidFill>
                  <a:schemeClr val="bg1"/>
                </a:solidFill>
              </a:rPr>
              <a:t>Envío de sus pases de abordar y código QR , en vuelos nacionales 48 horas antes de su salida y en vuelos internacionales 24 horas antes.</a:t>
            </a:r>
          </a:p>
          <a:p>
            <a:r>
              <a:rPr lang="es-MX" sz="3400" dirty="0" smtClean="0">
                <a:solidFill>
                  <a:schemeClr val="bg1"/>
                </a:solidFill>
              </a:rPr>
              <a:t>Trámite de visas a través de un gestor, con las embajadas que lo permitan con un costo de $ 650.00 pesos más </a:t>
            </a:r>
            <a:r>
              <a:rPr lang="es-MX" sz="3400" dirty="0" err="1" smtClean="0">
                <a:solidFill>
                  <a:schemeClr val="bg1"/>
                </a:solidFill>
              </a:rPr>
              <a:t>iva</a:t>
            </a:r>
            <a:r>
              <a:rPr lang="es-MX" sz="34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s-MX" sz="3400" dirty="0" smtClean="0">
                <a:solidFill>
                  <a:schemeClr val="bg1"/>
                </a:solidFill>
              </a:rPr>
              <a:t>Asesoría en viajes personales.</a:t>
            </a:r>
          </a:p>
          <a:p>
            <a:pPr marL="0" indent="0">
              <a:buNone/>
            </a:pPr>
            <a:endParaRPr lang="es-MX" sz="3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s-MX" sz="3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MX" sz="3400" dirty="0" smtClean="0">
                <a:solidFill>
                  <a:schemeClr val="bg1"/>
                </a:solidFill>
              </a:rPr>
              <a:t> </a:t>
            </a:r>
          </a:p>
          <a:p>
            <a:endParaRPr lang="es-MX" sz="3400" dirty="0" smtClean="0"/>
          </a:p>
        </p:txBody>
      </p:sp>
    </p:spTree>
    <p:extLst>
      <p:ext uri="{BB962C8B-B14F-4D97-AF65-F5344CB8AC3E}">
        <p14:creationId xmlns:p14="http://schemas.microsoft.com/office/powerpoint/2010/main" val="212677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577340" y="978693"/>
            <a:ext cx="5905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s-ES" altLang="es-MX" sz="2800" dirty="0" smtClean="0">
                <a:solidFill>
                  <a:schemeClr val="bg1"/>
                </a:solidFill>
                <a:latin typeface="Trebuchet MS" pitchFamily="34" charset="0"/>
              </a:rPr>
              <a:t>Confíen </a:t>
            </a:r>
            <a:r>
              <a:rPr lang="es-ES" altLang="es-MX" sz="2800" dirty="0">
                <a:solidFill>
                  <a:schemeClr val="bg1"/>
                </a:solidFill>
                <a:latin typeface="Trebuchet MS" pitchFamily="34" charset="0"/>
              </a:rPr>
              <a:t>y denos la oportunidad de </a:t>
            </a:r>
            <a:r>
              <a:rPr lang="es-ES" altLang="es-MX" sz="2800" dirty="0" smtClean="0">
                <a:solidFill>
                  <a:schemeClr val="bg1"/>
                </a:solidFill>
                <a:latin typeface="Trebuchet MS" pitchFamily="34" charset="0"/>
              </a:rPr>
              <a:t>atenderlos como </a:t>
            </a:r>
            <a:r>
              <a:rPr lang="es-ES" altLang="es-MX" sz="2800" dirty="0">
                <a:solidFill>
                  <a:schemeClr val="bg1"/>
                </a:solidFill>
                <a:latin typeface="Trebuchet MS" pitchFamily="34" charset="0"/>
              </a:rPr>
              <a:t>se </a:t>
            </a:r>
            <a:r>
              <a:rPr lang="es-ES" altLang="es-MX" sz="2800" dirty="0" smtClean="0">
                <a:solidFill>
                  <a:schemeClr val="bg1"/>
                </a:solidFill>
                <a:latin typeface="Trebuchet MS" pitchFamily="34" charset="0"/>
              </a:rPr>
              <a:t>merecen</a:t>
            </a:r>
            <a:endParaRPr lang="es-ES" altLang="es-MX" sz="2800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250440" y="2599135"/>
            <a:ext cx="4559300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s-ES" altLang="es-MX" sz="1400" b="1" dirty="0">
                <a:solidFill>
                  <a:schemeClr val="bg1"/>
                </a:solidFill>
                <a:latin typeface="Trebuchet MS" pitchFamily="34" charset="0"/>
              </a:rPr>
              <a:t>ENFOQUE TURISTICO, S.A. DE CV.</a:t>
            </a:r>
          </a:p>
          <a:p>
            <a:pPr algn="ctr" eaLnBrk="1" hangingPunct="1"/>
            <a:r>
              <a:rPr lang="es-ES" altLang="es-MX" sz="1400" dirty="0">
                <a:solidFill>
                  <a:schemeClr val="bg1"/>
                </a:solidFill>
                <a:latin typeface="Trebuchet MS" pitchFamily="34" charset="0"/>
              </a:rPr>
              <a:t>Paseo de la Reforma No. 2620  4o piso</a:t>
            </a:r>
          </a:p>
          <a:p>
            <a:pPr algn="ctr" eaLnBrk="1" hangingPunct="1"/>
            <a:r>
              <a:rPr lang="es-ES" altLang="es-MX" sz="1400" dirty="0">
                <a:solidFill>
                  <a:schemeClr val="bg1"/>
                </a:solidFill>
                <a:latin typeface="Trebuchet MS" pitchFamily="34" charset="0"/>
              </a:rPr>
              <a:t>Col. Lomas Altas</a:t>
            </a:r>
          </a:p>
          <a:p>
            <a:pPr algn="ctr" eaLnBrk="1" hangingPunct="1"/>
            <a:r>
              <a:rPr lang="es-ES" altLang="es-MX" sz="1400" dirty="0">
                <a:solidFill>
                  <a:schemeClr val="bg1"/>
                </a:solidFill>
                <a:latin typeface="Trebuchet MS" pitchFamily="34" charset="0"/>
              </a:rPr>
              <a:t>CP 11950  Ciudad de México</a:t>
            </a:r>
          </a:p>
          <a:p>
            <a:pPr algn="ctr" eaLnBrk="1" hangingPunct="1"/>
            <a:r>
              <a:rPr lang="es-ES" altLang="es-MX" sz="1400" dirty="0">
                <a:solidFill>
                  <a:schemeClr val="bg1"/>
                </a:solidFill>
                <a:latin typeface="Trebuchet MS" pitchFamily="34" charset="0"/>
              </a:rPr>
              <a:t>Tel. (55) </a:t>
            </a:r>
            <a:r>
              <a:rPr lang="es-ES" altLang="es-MX" sz="1400" dirty="0" smtClean="0">
                <a:solidFill>
                  <a:schemeClr val="bg1"/>
                </a:solidFill>
                <a:latin typeface="Trebuchet MS" pitchFamily="34" charset="0"/>
              </a:rPr>
              <a:t> 52 57 38 20</a:t>
            </a:r>
            <a:endParaRPr lang="es-ES" altLang="es-MX" sz="1400" dirty="0">
              <a:solidFill>
                <a:schemeClr val="bg1"/>
              </a:solidFill>
              <a:latin typeface="Trebuchet MS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s-ES" altLang="es-MX" sz="1400" b="1" dirty="0">
                <a:solidFill>
                  <a:srgbClr val="33CCCC"/>
                </a:solidFill>
              </a:rPr>
              <a:t>www.enfoqueturistico.com.mx</a:t>
            </a:r>
          </a:p>
        </p:txBody>
      </p:sp>
    </p:spTree>
    <p:extLst>
      <p:ext uri="{BB962C8B-B14F-4D97-AF65-F5344CB8AC3E}">
        <p14:creationId xmlns:p14="http://schemas.microsoft.com/office/powerpoint/2010/main" val="10424111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855719" y="434341"/>
            <a:ext cx="5087983" cy="670560"/>
          </a:xfrm>
        </p:spPr>
        <p:txBody>
          <a:bodyPr/>
          <a:lstStyle/>
          <a:p>
            <a:r>
              <a:rPr lang="pt-BR" dirty="0" smtClean="0">
                <a:solidFill>
                  <a:srgbClr val="33CCCC"/>
                </a:solidFill>
              </a:rPr>
              <a:t>                </a:t>
            </a:r>
            <a:r>
              <a:rPr lang="pt-BR" sz="2400" b="1" dirty="0" smtClean="0">
                <a:solidFill>
                  <a:srgbClr val="33CCCC"/>
                </a:solidFill>
              </a:rPr>
              <a:t>Enfoque </a:t>
            </a:r>
            <a:r>
              <a:rPr lang="pt-BR" sz="2400" b="1" dirty="0">
                <a:solidFill>
                  <a:srgbClr val="33CCCC"/>
                </a:solidFill>
              </a:rPr>
              <a:t>Turístico</a:t>
            </a:r>
            <a:endParaRPr lang="es-ES" sz="2400" b="1" dirty="0"/>
          </a:p>
        </p:txBody>
      </p:sp>
      <p:sp>
        <p:nvSpPr>
          <p:cNvPr id="4" name="3 Marcador de contenido"/>
          <p:cNvSpPr>
            <a:spLocks noGrp="1"/>
          </p:cNvSpPr>
          <p:nvPr>
            <p:ph idx="10"/>
          </p:nvPr>
        </p:nvSpPr>
        <p:spPr>
          <a:xfrm>
            <a:off x="3733800" y="952500"/>
            <a:ext cx="5318760" cy="39357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/>
              <a:t>•  </a:t>
            </a:r>
            <a:r>
              <a:rPr lang="es-MX" sz="1200" b="1" dirty="0"/>
              <a:t>Recuperación automática de la factura aérea de </a:t>
            </a:r>
            <a:r>
              <a:rPr lang="es-MX" sz="1200" b="1" dirty="0" smtClean="0"/>
              <a:t>su boleto.  </a:t>
            </a:r>
            <a:endParaRPr lang="es-ES" sz="1200" dirty="0"/>
          </a:p>
          <a:p>
            <a:pPr marL="0" indent="0">
              <a:buNone/>
            </a:pPr>
            <a:r>
              <a:rPr lang="es-MX" sz="1200" dirty="0"/>
              <a:t>•  </a:t>
            </a:r>
            <a:r>
              <a:rPr lang="es-MX" sz="1200" b="1" dirty="0"/>
              <a:t>Conexión directa con Interjet (Hold Trip) y Volaris sin </a:t>
            </a:r>
            <a:r>
              <a:rPr lang="es-MX" sz="1200" b="1" dirty="0" smtClean="0"/>
              <a:t>costo </a:t>
            </a:r>
            <a:r>
              <a:rPr lang="es-MX" sz="1200" b="1" dirty="0"/>
              <a:t>extra por </a:t>
            </a:r>
            <a:r>
              <a:rPr lang="es-MX" sz="1200" b="1" dirty="0" smtClean="0"/>
              <a:t>                         reservación.</a:t>
            </a:r>
            <a:endParaRPr lang="es-ES" sz="1200" dirty="0"/>
          </a:p>
          <a:p>
            <a:pPr marL="0" indent="0">
              <a:buNone/>
            </a:pPr>
            <a:r>
              <a:rPr lang="es-MX" sz="1200" dirty="0"/>
              <a:t>•  </a:t>
            </a:r>
            <a:r>
              <a:rPr lang="es-MX" sz="1200" b="1" dirty="0"/>
              <a:t>Posibilidad de reservar hasta para 7 viajeros en una misma </a:t>
            </a:r>
            <a:r>
              <a:rPr lang="es-MX" sz="1200" b="1" dirty="0" smtClean="0"/>
              <a:t>reserva.</a:t>
            </a:r>
            <a:endParaRPr lang="es-ES" sz="1200" dirty="0"/>
          </a:p>
          <a:p>
            <a:pPr marL="0" indent="0" algn="ctr">
              <a:buNone/>
            </a:pPr>
            <a:r>
              <a:rPr lang="es-MX" sz="1200" dirty="0"/>
              <a:t>•  </a:t>
            </a:r>
            <a:r>
              <a:rPr lang="es-MX" sz="1200" b="1" dirty="0"/>
              <a:t>App disponible para solicitud, autorización y comprobación de viajes </a:t>
            </a:r>
            <a:r>
              <a:rPr lang="es-MX" sz="1200" b="1" dirty="0" smtClean="0"/>
              <a:t>      y gastos.</a:t>
            </a:r>
            <a:endParaRPr lang="es-ES" sz="1200" dirty="0"/>
          </a:p>
          <a:p>
            <a:pPr marL="0" indent="0">
              <a:buNone/>
            </a:pPr>
            <a:r>
              <a:rPr lang="es-MX" sz="1200" dirty="0"/>
              <a:t>•  </a:t>
            </a:r>
            <a:r>
              <a:rPr lang="es-MX" sz="1200" b="1" dirty="0"/>
              <a:t>Reportes completos con LCC </a:t>
            </a:r>
            <a:r>
              <a:rPr lang="es-MX" sz="1200" b="1" dirty="0" smtClean="0"/>
              <a:t>incluidas.</a:t>
            </a:r>
          </a:p>
          <a:p>
            <a:pPr marL="0" indent="0" algn="ctr">
              <a:buNone/>
            </a:pPr>
            <a:r>
              <a:rPr lang="es-MX" sz="1200" b="1" dirty="0"/>
              <a:t> </a:t>
            </a:r>
            <a:r>
              <a:rPr lang="es-MX" sz="1200" b="1" dirty="0" smtClean="0"/>
              <a:t>       </a:t>
            </a:r>
            <a:r>
              <a:rPr lang="es-MX" sz="1200" b="1" dirty="0"/>
              <a:t>(Interjet, </a:t>
            </a:r>
            <a:r>
              <a:rPr lang="es-MX" sz="1200" b="1" dirty="0" smtClean="0"/>
              <a:t>Volaris, Viva Aerobús</a:t>
            </a:r>
            <a:r>
              <a:rPr lang="es-MX" sz="1200" b="1" dirty="0"/>
              <a:t>)</a:t>
            </a:r>
            <a:endParaRPr lang="es-ES" sz="1200" dirty="0"/>
          </a:p>
          <a:p>
            <a:pPr marL="0" indent="0">
              <a:buNone/>
            </a:pPr>
            <a:r>
              <a:rPr lang="es-MX" sz="1200" dirty="0"/>
              <a:t>•  </a:t>
            </a:r>
            <a:r>
              <a:rPr lang="es-MX" sz="1200" b="1" dirty="0"/>
              <a:t>Configuración de cualquier Flujo de </a:t>
            </a:r>
            <a:r>
              <a:rPr lang="es-MX" sz="1200" b="1" dirty="0" smtClean="0"/>
              <a:t>aprobación.</a:t>
            </a:r>
            <a:endParaRPr lang="es-ES" sz="1200" dirty="0"/>
          </a:p>
          <a:p>
            <a:pPr marL="0" indent="0">
              <a:buNone/>
            </a:pPr>
            <a:r>
              <a:rPr lang="es-MX" sz="1200" dirty="0"/>
              <a:t>•  </a:t>
            </a:r>
            <a:r>
              <a:rPr lang="es-MX" sz="1200" b="1" dirty="0"/>
              <a:t>Posibilidad de integración con cualquier </a:t>
            </a:r>
            <a:r>
              <a:rPr lang="es-MX" sz="1200" b="1" dirty="0" smtClean="0"/>
              <a:t>ERP.</a:t>
            </a:r>
            <a:endParaRPr lang="es-ES" sz="1200" dirty="0"/>
          </a:p>
          <a:p>
            <a:pPr marL="0" indent="0">
              <a:buNone/>
            </a:pPr>
            <a:r>
              <a:rPr lang="es-MX" sz="1200" dirty="0"/>
              <a:t>•  </a:t>
            </a:r>
            <a:r>
              <a:rPr lang="es-MX" sz="1200" b="1" dirty="0" smtClean="0"/>
              <a:t>Configuración </a:t>
            </a:r>
            <a:r>
              <a:rPr lang="es-MX" sz="1200" b="1" dirty="0"/>
              <a:t>de la política de viajes al 100%</a:t>
            </a:r>
            <a:endParaRPr lang="es-ES" sz="1200" dirty="0"/>
          </a:p>
          <a:p>
            <a:pPr marL="0" indent="0" algn="ctr">
              <a:buNone/>
            </a:pPr>
            <a:r>
              <a:rPr lang="es-MX" sz="1200" dirty="0"/>
              <a:t>•  </a:t>
            </a:r>
            <a:r>
              <a:rPr lang="es-MX" sz="1200" b="1" dirty="0"/>
              <a:t>Control presupuestal, solicitud de anticipos y comprobación de </a:t>
            </a:r>
            <a:r>
              <a:rPr lang="es-MX" sz="1200" b="1" dirty="0" smtClean="0"/>
              <a:t>                gastos </a:t>
            </a:r>
            <a:r>
              <a:rPr lang="es-MX" sz="1200" b="1" dirty="0"/>
              <a:t>en un solo módulo</a:t>
            </a:r>
            <a:endParaRPr lang="es-ES" sz="1200" dirty="0"/>
          </a:p>
          <a:p>
            <a:pPr marL="0" indent="0">
              <a:buNone/>
            </a:pPr>
            <a:r>
              <a:rPr lang="es-MX" sz="1200" dirty="0"/>
              <a:t>•  </a:t>
            </a:r>
            <a:r>
              <a:rPr lang="es-MX" sz="1200" b="1" dirty="0"/>
              <a:t>Capacitación y soporte </a:t>
            </a:r>
            <a:r>
              <a:rPr lang="es-MX" sz="1200" b="1" dirty="0" smtClean="0"/>
              <a:t>local.</a:t>
            </a:r>
            <a:endParaRPr lang="es-ES" sz="1200" dirty="0"/>
          </a:p>
          <a:p>
            <a:pPr marL="0" indent="0">
              <a:buNone/>
            </a:pPr>
            <a:r>
              <a:rPr lang="es-MX" sz="1200" dirty="0"/>
              <a:t>•  </a:t>
            </a:r>
            <a:r>
              <a:rPr lang="es-MX" sz="1200" b="1" dirty="0"/>
              <a:t>Precio más competitivo del </a:t>
            </a:r>
            <a:r>
              <a:rPr lang="es-MX" sz="1200" b="1" dirty="0" smtClean="0"/>
              <a:t>mercado.</a:t>
            </a:r>
            <a:endParaRPr lang="es-ES" sz="1200" dirty="0"/>
          </a:p>
          <a:p>
            <a:endParaRPr lang="es-E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" y="261912"/>
            <a:ext cx="3428731" cy="4626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741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6251"/>
            <a:ext cx="3512819" cy="1695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51" y="1097718"/>
            <a:ext cx="8148194" cy="770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2508250"/>
            <a:ext cx="9128125" cy="1728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4251960" y="1146594"/>
            <a:ext cx="4297680" cy="304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 smtClean="0">
                <a:solidFill>
                  <a:srgbClr val="33CCCC"/>
                </a:solidFill>
                <a:latin typeface="Trebuchet MS" pitchFamily="34" charset="0"/>
              </a:rPr>
              <a:t>         </a:t>
            </a:r>
            <a:r>
              <a:rPr lang="es-MX" b="1" dirty="0" smtClean="0">
                <a:solidFill>
                  <a:srgbClr val="33CCCC"/>
                </a:solidFill>
                <a:latin typeface="Trebuchet MS" pitchFamily="34" charset="0"/>
              </a:rPr>
              <a:t>      </a:t>
            </a:r>
            <a:r>
              <a:rPr lang="es-MX" sz="2000" b="1" dirty="0" smtClean="0">
                <a:solidFill>
                  <a:srgbClr val="33CCCC"/>
                </a:solidFill>
                <a:latin typeface="Trebuchet MS" pitchFamily="34" charset="0"/>
              </a:rPr>
              <a:t>UNIDADES </a:t>
            </a:r>
            <a:r>
              <a:rPr lang="es-MX" sz="2000" b="1" dirty="0" smtClean="0">
                <a:solidFill>
                  <a:srgbClr val="33CCCC"/>
                </a:solidFill>
                <a:latin typeface="Trebuchet MS" pitchFamily="34" charset="0"/>
              </a:rPr>
              <a:t>DE </a:t>
            </a:r>
            <a:r>
              <a:rPr lang="es-MX" sz="2000" b="1" dirty="0">
                <a:solidFill>
                  <a:srgbClr val="33CCCC"/>
                </a:solidFill>
                <a:latin typeface="Trebuchet MS" pitchFamily="34" charset="0"/>
              </a:rPr>
              <a:t>NEGOCIOS</a:t>
            </a:r>
            <a:endParaRPr lang="es-ES" sz="2000" b="1" dirty="0">
              <a:solidFill>
                <a:srgbClr val="33CCCC"/>
              </a:solidFill>
              <a:latin typeface="Trebuchet MS" pitchFamily="34" charset="0"/>
            </a:endParaRPr>
          </a:p>
          <a:p>
            <a:r>
              <a:rPr lang="es-MX" dirty="0"/>
              <a:t> </a:t>
            </a:r>
            <a:endParaRPr lang="es-ES" dirty="0"/>
          </a:p>
          <a:p>
            <a:pPr algn="ctr">
              <a:spcBef>
                <a:spcPct val="20000"/>
              </a:spcBef>
              <a:buClr>
                <a:srgbClr val="FF0000"/>
              </a:buClr>
            </a:pPr>
            <a:r>
              <a:rPr lang="es-MX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Poderosa familia de soluciones online que aumentan la productividad con mayor eficiencia y </a:t>
            </a:r>
            <a:r>
              <a:rPr lang="es-MX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simplicidad</a:t>
            </a:r>
          </a:p>
          <a:p>
            <a:pPr algn="ctr">
              <a:spcBef>
                <a:spcPct val="20000"/>
              </a:spcBef>
              <a:buClr>
                <a:srgbClr val="FF0000"/>
              </a:buClr>
            </a:pPr>
            <a:r>
              <a:rPr lang="es-MX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 </a:t>
            </a:r>
            <a:r>
              <a:rPr lang="es-MX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Asumimos </a:t>
            </a:r>
            <a:r>
              <a:rPr lang="es-MX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el compromiso de crear soluciones con</a:t>
            </a:r>
            <a:endParaRPr lang="es-ES" sz="1600" b="1" dirty="0">
              <a:solidFill>
                <a:schemeClr val="tx1">
                  <a:lumMod val="50000"/>
                  <a:lumOff val="50000"/>
                </a:scheme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algn="ctr">
              <a:spcBef>
                <a:spcPct val="20000"/>
              </a:spcBef>
              <a:buClr>
                <a:srgbClr val="FF0000"/>
              </a:buClr>
            </a:pPr>
            <a:r>
              <a:rPr lang="es-MX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una experiencia de uso amigable, que facilitan, agilizan y economizan tiempo, energía y dinero. Todo lo que necesita para los desafíos diarios</a:t>
            </a:r>
            <a:endParaRPr lang="es-ES" sz="1600" b="1" dirty="0">
              <a:solidFill>
                <a:schemeClr val="tx1">
                  <a:lumMod val="50000"/>
                  <a:lumOff val="50000"/>
                </a:schemeClr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ebuchet MS" pitchFamily="34" charset="0"/>
              </a:rPr>
              <a:t/>
            </a:r>
            <a:br>
              <a:rPr kumimoji="0" lang="es-MX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ebuchet MS" pitchFamily="34" charset="0"/>
              </a:rPr>
            </a:br>
            <a:endParaRPr kumimoji="0" lang="es-ES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>
            <a:spLocks/>
          </p:cNvSpPr>
          <p:nvPr/>
        </p:nvSpPr>
        <p:spPr bwMode="auto">
          <a:xfrm>
            <a:off x="7938" y="2301815"/>
            <a:ext cx="3504882" cy="1854834"/>
          </a:xfrm>
          <a:prstGeom prst="rect">
            <a:avLst/>
          </a:prstGeom>
          <a:solidFill>
            <a:srgbClr val="71C5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56104" y="2008088"/>
            <a:ext cx="2747269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48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Calibri" pitchFamily="34" charset="0"/>
              <a:ea typeface="Times New Roman" pitchFamily="18" charset="0"/>
              <a:cs typeface="Trebuchet MS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4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ea typeface="Times New Roman" pitchFamily="18" charset="0"/>
                <a:cs typeface="Trebuchet MS" pitchFamily="34" charset="0"/>
              </a:rPr>
              <a:t>GASTOS</a:t>
            </a:r>
            <a:endParaRPr kumimoji="0" lang="es-MX" sz="4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rebuchet MS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ebuchet MS" pitchFamily="34" charset="0"/>
              </a:rPr>
              <a:t/>
            </a:r>
            <a:br>
              <a:rPr kumimoji="0" lang="es-MX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ebuchet MS" pitchFamily="34" charset="0"/>
              </a:rPr>
            </a:br>
            <a:endParaRPr kumimoji="0" 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88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02712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3467734" y="1363980"/>
            <a:ext cx="5386705" cy="13362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213735">
              <a:lnSpc>
                <a:spcPts val="4420"/>
              </a:lnSpc>
              <a:spcAft>
                <a:spcPts val="0"/>
              </a:spcAft>
            </a:pPr>
            <a:endParaRPr lang="es-ES" sz="3200" dirty="0">
              <a:ea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20"/>
              </a:spcBef>
              <a:spcAft>
                <a:spcPts val="0"/>
              </a:spcAft>
            </a:pPr>
            <a:r>
              <a:rPr lang="es-MX" sz="800" dirty="0">
                <a:solidFill>
                  <a:srgbClr val="000000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1400" dirty="0"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1100" dirty="0">
                <a:solidFill>
                  <a:srgbClr val="000000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1400" dirty="0"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1100" dirty="0">
                <a:solidFill>
                  <a:srgbClr val="000000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1400" dirty="0"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1100" dirty="0">
                <a:solidFill>
                  <a:srgbClr val="000000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1400" dirty="0"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1600" b="1" dirty="0" smtClean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Op</a:t>
            </a:r>
            <a:r>
              <a:rPr lang="es-MX" sz="1600" b="1" spc="-5" dirty="0" smtClean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t</a:t>
            </a:r>
            <a:r>
              <a:rPr lang="es-MX" sz="1600" b="1" dirty="0" smtClean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1600" b="1" spc="-5" dirty="0" smtClean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m</a:t>
            </a:r>
            <a:r>
              <a:rPr lang="es-MX" sz="1600" b="1" dirty="0" smtClean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izac</a:t>
            </a:r>
            <a:r>
              <a:rPr lang="es-MX" sz="1600" b="1" spc="-10" dirty="0" smtClean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1600" b="1" dirty="0" smtClean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ón</a:t>
            </a:r>
            <a:r>
              <a:rPr lang="es-MX" sz="1600" b="1" spc="-20" dirty="0" smtClean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1600" b="1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de</a:t>
            </a:r>
            <a:r>
              <a:rPr lang="es-MX" sz="1600" b="1" spc="-15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1600" b="1" spc="-5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s</a:t>
            </a:r>
            <a:r>
              <a:rPr lang="es-MX" sz="1600" b="1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u p</a:t>
            </a:r>
            <a:r>
              <a:rPr lang="es-MX" sz="1600" b="1" spc="-10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r</a:t>
            </a:r>
            <a:r>
              <a:rPr lang="es-MX" sz="1600" b="1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oc</a:t>
            </a:r>
            <a:r>
              <a:rPr lang="es-MX" sz="1600" b="1" spc="5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e</a:t>
            </a:r>
            <a:r>
              <a:rPr lang="es-MX" sz="1600" b="1" spc="-5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s</a:t>
            </a:r>
            <a:r>
              <a:rPr lang="es-MX" sz="1600" b="1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o</a:t>
            </a:r>
            <a:r>
              <a:rPr lang="es-MX" sz="1600" b="1" spc="-10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1600" b="1" spc="-5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a</a:t>
            </a:r>
            <a:r>
              <a:rPr lang="es-MX" sz="1600" b="1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l men</a:t>
            </a:r>
            <a:r>
              <a:rPr lang="es-MX" sz="1600" b="1" spc="5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o</a:t>
            </a:r>
            <a:r>
              <a:rPr lang="es-MX" sz="1600" b="1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r cos</a:t>
            </a:r>
            <a:r>
              <a:rPr lang="es-MX" sz="1600" b="1" spc="-10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t</a:t>
            </a:r>
            <a:r>
              <a:rPr lang="es-MX" sz="1600" b="1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o</a:t>
            </a:r>
            <a:endParaRPr lang="es-ES" sz="1600" b="1" dirty="0">
              <a:solidFill>
                <a:srgbClr val="33CCCC"/>
              </a:solidFill>
              <a:ea typeface="Times New Roman"/>
              <a:cs typeface="Times New Roman"/>
            </a:endParaRPr>
          </a:p>
          <a:p>
            <a:pPr algn="ctr">
              <a:lnSpc>
                <a:spcPts val="600"/>
              </a:lnSpc>
              <a:spcBef>
                <a:spcPts val="20"/>
              </a:spcBef>
              <a:spcAft>
                <a:spcPts val="0"/>
              </a:spcAft>
            </a:pPr>
            <a:r>
              <a:rPr lang="es-MX" sz="1600" b="1" dirty="0">
                <a:solidFill>
                  <a:srgbClr val="33CCCC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1600" b="1" dirty="0">
              <a:solidFill>
                <a:srgbClr val="33CCCC"/>
              </a:solidFill>
              <a:ea typeface="Times New Roman"/>
              <a:cs typeface="Times New Roman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944880" y="3863081"/>
            <a:ext cx="6324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5405" marR="3321050" algn="ctr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</a:pPr>
            <a:r>
              <a:rPr lang="es-MX" sz="800" b="1" spc="5" dirty="0" smtClean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¿R</a:t>
            </a:r>
            <a:r>
              <a:rPr lang="es-MX" sz="800" b="1" dirty="0" smtClean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e</a:t>
            </a:r>
            <a:r>
              <a:rPr lang="es-MX" sz="800" b="1" spc="5" dirty="0" smtClean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q</a:t>
            </a:r>
            <a:r>
              <a:rPr lang="es-MX" sz="800" b="1" dirty="0" smtClean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u</a:t>
            </a:r>
            <a:r>
              <a:rPr lang="es-MX" sz="800" b="1" spc="-5" dirty="0" smtClean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800" b="1" dirty="0" smtClean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ere</a:t>
            </a:r>
            <a:r>
              <a:rPr lang="es-MX" sz="800" b="1" spc="-15" dirty="0" smtClean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ma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y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o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r</a:t>
            </a:r>
            <a:r>
              <a:rPr lang="es-MX" sz="800" b="1" spc="2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a</a:t>
            </a:r>
            <a:r>
              <a:rPr lang="es-MX" sz="800" b="1" spc="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g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l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d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a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d</a:t>
            </a:r>
            <a:r>
              <a:rPr lang="es-MX" sz="800" b="1" spc="3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y</a:t>
            </a:r>
            <a:r>
              <a:rPr lang="es-MX" sz="800" b="1" spc="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r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a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p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dez</a:t>
            </a:r>
            <a:r>
              <a:rPr lang="es-MX" sz="800" b="1" spc="1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en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el</a:t>
            </a:r>
            <a:r>
              <a:rPr lang="es-MX" sz="800" b="1" spc="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pr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o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ce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s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o</a:t>
            </a:r>
            <a:r>
              <a:rPr lang="es-MX" sz="800" b="1" spc="1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spc="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d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e  </a:t>
            </a:r>
            <a:r>
              <a:rPr lang="es-MX" sz="800" b="1" spc="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g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as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t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o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s per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so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n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a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les</a:t>
            </a:r>
            <a:r>
              <a:rPr lang="es-MX" sz="800" b="1" spc="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o</a:t>
            </a:r>
            <a:r>
              <a:rPr lang="es-MX" sz="800" b="1" spc="1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empre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sa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r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ia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le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s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?</a:t>
            </a:r>
            <a:r>
              <a:rPr lang="es-MX" sz="800" b="1" spc="10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spc="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U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s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e</a:t>
            </a:r>
            <a:r>
              <a:rPr lang="es-MX" sz="800" b="1" spc="10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spc="-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A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rgo</a:t>
            </a:r>
            <a:r>
              <a:rPr lang="es-MX" sz="800" b="1" spc="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dirty="0" smtClean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M</a:t>
            </a:r>
            <a:r>
              <a:rPr lang="es-MX" sz="800" b="1" spc="-5" dirty="0" smtClean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o</a:t>
            </a:r>
            <a:r>
              <a:rPr lang="es-MX" sz="800" b="1" dirty="0" smtClean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b</a:t>
            </a:r>
            <a:r>
              <a:rPr lang="es-MX" sz="800" b="1" spc="-5" dirty="0" smtClean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800" b="1" dirty="0" smtClean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le         </a:t>
            </a:r>
            <a:r>
              <a:rPr lang="es-MX" sz="800" b="1" spc="15" dirty="0" smtClean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spc="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(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800" b="1" spc="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O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S</a:t>
            </a:r>
            <a:r>
              <a:rPr lang="es-MX" sz="800" b="1" spc="-10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e</a:t>
            </a:r>
            <a:r>
              <a:rPr lang="es-MX" sz="800" b="1" spc="10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800" b="1" spc="-5" dirty="0" err="1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A</a:t>
            </a:r>
            <a:r>
              <a:rPr lang="es-MX" sz="800" b="1" dirty="0" err="1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ndr</a:t>
            </a:r>
            <a:r>
              <a:rPr lang="es-MX" sz="800" b="1" spc="-5" dirty="0" err="1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oi</a:t>
            </a:r>
            <a:r>
              <a:rPr lang="es-MX" sz="800" b="1" spc="5" dirty="0" err="1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d</a:t>
            </a:r>
            <a:r>
              <a:rPr lang="es-MX" sz="800" b="1" spc="5" dirty="0">
                <a:solidFill>
                  <a:srgbClr val="FFFFFF"/>
                </a:solidFill>
                <a:latin typeface="Trebuchet MS"/>
                <a:ea typeface="Times New Roman"/>
                <a:cs typeface="Trebuchet MS"/>
              </a:rPr>
              <a:t>).</a:t>
            </a:r>
            <a:endParaRPr lang="es-ES" sz="800" b="1" dirty="0">
              <a:ea typeface="Times New Roman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735" y="1222038"/>
            <a:ext cx="1683385" cy="81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680460" y="1962393"/>
            <a:ext cx="2087880" cy="215444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endParaRPr lang="es-ES" sz="800" dirty="0"/>
          </a:p>
        </p:txBody>
      </p:sp>
    </p:spTree>
    <p:extLst>
      <p:ext uri="{BB962C8B-B14F-4D97-AF65-F5344CB8AC3E}">
        <p14:creationId xmlns:p14="http://schemas.microsoft.com/office/powerpoint/2010/main" val="134909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0" y="-785813"/>
            <a:ext cx="9158288" cy="7727950"/>
            <a:chOff x="0" y="-495"/>
            <a:chExt cx="5769" cy="4868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3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435" y="-142"/>
              <a:ext cx="26" cy="32"/>
            </a:xfrm>
            <a:custGeom>
              <a:avLst/>
              <a:gdLst>
                <a:gd name="T0" fmla="*/ 0 w 26"/>
                <a:gd name="T1" fmla="*/ 8 h 32"/>
                <a:gd name="T2" fmla="*/ 1 w 26"/>
                <a:gd name="T3" fmla="*/ 13 h 32"/>
                <a:gd name="T4" fmla="*/ 3 w 26"/>
                <a:gd name="T5" fmla="*/ 15 h 32"/>
                <a:gd name="T6" fmla="*/ 7 w 26"/>
                <a:gd name="T7" fmla="*/ 18 h 32"/>
                <a:gd name="T8" fmla="*/ 11 w 26"/>
                <a:gd name="T9" fmla="*/ 18 h 32"/>
                <a:gd name="T10" fmla="*/ 18 w 26"/>
                <a:gd name="T11" fmla="*/ 20 h 32"/>
                <a:gd name="T12" fmla="*/ 20 w 26"/>
                <a:gd name="T13" fmla="*/ 21 h 32"/>
                <a:gd name="T14" fmla="*/ 18 w 26"/>
                <a:gd name="T15" fmla="*/ 24 h 32"/>
                <a:gd name="T16" fmla="*/ 8 w 26"/>
                <a:gd name="T17" fmla="*/ 24 h 32"/>
                <a:gd name="T18" fmla="*/ 3 w 26"/>
                <a:gd name="T19" fmla="*/ 20 h 32"/>
                <a:gd name="T20" fmla="*/ 0 w 26"/>
                <a:gd name="T21" fmla="*/ 27 h 32"/>
                <a:gd name="T22" fmla="*/ 6 w 26"/>
                <a:gd name="T23" fmla="*/ 31 h 32"/>
                <a:gd name="T24" fmla="*/ 14 w 26"/>
                <a:gd name="T25" fmla="*/ 32 h 32"/>
                <a:gd name="T26" fmla="*/ 20 w 26"/>
                <a:gd name="T27" fmla="*/ 31 h 32"/>
                <a:gd name="T28" fmla="*/ 25 w 26"/>
                <a:gd name="T29" fmla="*/ 27 h 32"/>
                <a:gd name="T30" fmla="*/ 26 w 26"/>
                <a:gd name="T31" fmla="*/ 24 h 32"/>
                <a:gd name="T32" fmla="*/ 26 w 26"/>
                <a:gd name="T33" fmla="*/ 18 h 32"/>
                <a:gd name="T34" fmla="*/ 24 w 26"/>
                <a:gd name="T35" fmla="*/ 15 h 32"/>
                <a:gd name="T36" fmla="*/ 20 w 26"/>
                <a:gd name="T37" fmla="*/ 13 h 32"/>
                <a:gd name="T38" fmla="*/ 15 w 26"/>
                <a:gd name="T39" fmla="*/ 12 h 32"/>
                <a:gd name="T40" fmla="*/ 10 w 26"/>
                <a:gd name="T41" fmla="*/ 10 h 32"/>
                <a:gd name="T42" fmla="*/ 8 w 26"/>
                <a:gd name="T43" fmla="*/ 8 h 32"/>
                <a:gd name="T44" fmla="*/ 10 w 26"/>
                <a:gd name="T45" fmla="*/ 7 h 32"/>
                <a:gd name="T46" fmla="*/ 12 w 26"/>
                <a:gd name="T47" fmla="*/ 5 h 32"/>
                <a:gd name="T48" fmla="*/ 18 w 26"/>
                <a:gd name="T49" fmla="*/ 7 h 32"/>
                <a:gd name="T50" fmla="*/ 21 w 26"/>
                <a:gd name="T51" fmla="*/ 10 h 32"/>
                <a:gd name="T52" fmla="*/ 25 w 26"/>
                <a:gd name="T53" fmla="*/ 2 h 32"/>
                <a:gd name="T54" fmla="*/ 21 w 26"/>
                <a:gd name="T55" fmla="*/ 1 h 32"/>
                <a:gd name="T56" fmla="*/ 12 w 26"/>
                <a:gd name="T57" fmla="*/ 0 h 32"/>
                <a:gd name="T58" fmla="*/ 8 w 26"/>
                <a:gd name="T59" fmla="*/ 0 h 32"/>
                <a:gd name="T60" fmla="*/ 4 w 26"/>
                <a:gd name="T61" fmla="*/ 2 h 32"/>
                <a:gd name="T62" fmla="*/ 1 w 26"/>
                <a:gd name="T63" fmla="*/ 5 h 32"/>
                <a:gd name="T64" fmla="*/ 0 w 26"/>
                <a:gd name="T65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" h="32">
                  <a:moveTo>
                    <a:pt x="0" y="8"/>
                  </a:moveTo>
                  <a:lnTo>
                    <a:pt x="1" y="13"/>
                  </a:lnTo>
                  <a:lnTo>
                    <a:pt x="3" y="15"/>
                  </a:lnTo>
                  <a:lnTo>
                    <a:pt x="7" y="18"/>
                  </a:lnTo>
                  <a:lnTo>
                    <a:pt x="11" y="18"/>
                  </a:lnTo>
                  <a:lnTo>
                    <a:pt x="18" y="20"/>
                  </a:lnTo>
                  <a:lnTo>
                    <a:pt x="20" y="21"/>
                  </a:lnTo>
                  <a:lnTo>
                    <a:pt x="18" y="24"/>
                  </a:lnTo>
                  <a:lnTo>
                    <a:pt x="8" y="2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6" y="31"/>
                  </a:lnTo>
                  <a:lnTo>
                    <a:pt x="14" y="32"/>
                  </a:lnTo>
                  <a:lnTo>
                    <a:pt x="20" y="31"/>
                  </a:lnTo>
                  <a:lnTo>
                    <a:pt x="25" y="27"/>
                  </a:lnTo>
                  <a:lnTo>
                    <a:pt x="26" y="24"/>
                  </a:lnTo>
                  <a:lnTo>
                    <a:pt x="26" y="18"/>
                  </a:lnTo>
                  <a:lnTo>
                    <a:pt x="24" y="15"/>
                  </a:lnTo>
                  <a:lnTo>
                    <a:pt x="20" y="13"/>
                  </a:lnTo>
                  <a:lnTo>
                    <a:pt x="15" y="12"/>
                  </a:lnTo>
                  <a:lnTo>
                    <a:pt x="10" y="10"/>
                  </a:lnTo>
                  <a:lnTo>
                    <a:pt x="8" y="8"/>
                  </a:lnTo>
                  <a:lnTo>
                    <a:pt x="10" y="7"/>
                  </a:lnTo>
                  <a:lnTo>
                    <a:pt x="12" y="5"/>
                  </a:lnTo>
                  <a:lnTo>
                    <a:pt x="18" y="7"/>
                  </a:lnTo>
                  <a:lnTo>
                    <a:pt x="21" y="10"/>
                  </a:lnTo>
                  <a:lnTo>
                    <a:pt x="25" y="2"/>
                  </a:lnTo>
                  <a:lnTo>
                    <a:pt x="21" y="1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1" y="5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6" name="Group 9"/>
            <p:cNvGrpSpPr>
              <a:grpSpLocks/>
            </p:cNvGrpSpPr>
            <p:nvPr/>
          </p:nvGrpSpPr>
          <p:grpSpPr bwMode="auto">
            <a:xfrm>
              <a:off x="5466" y="-133"/>
              <a:ext cx="22" cy="23"/>
              <a:chOff x="5466" y="-133"/>
              <a:chExt cx="22" cy="23"/>
            </a:xfrm>
          </p:grpSpPr>
          <p:sp>
            <p:nvSpPr>
              <p:cNvPr id="7232" name="Freeform 7"/>
              <p:cNvSpPr>
                <a:spLocks/>
              </p:cNvSpPr>
              <p:nvPr/>
            </p:nvSpPr>
            <p:spPr bwMode="auto">
              <a:xfrm>
                <a:off x="5473" y="-133"/>
                <a:ext cx="15" cy="23"/>
              </a:xfrm>
              <a:custGeom>
                <a:avLst/>
                <a:gdLst>
                  <a:gd name="T0" fmla="*/ 15 w 15"/>
                  <a:gd name="T1" fmla="*/ 12 h 23"/>
                  <a:gd name="T2" fmla="*/ 15 w 15"/>
                  <a:gd name="T3" fmla="*/ 8 h 23"/>
                  <a:gd name="T4" fmla="*/ 13 w 15"/>
                  <a:gd name="T5" fmla="*/ 3 h 23"/>
                  <a:gd name="T6" fmla="*/ 8 w 15"/>
                  <a:gd name="T7" fmla="*/ 1 h 23"/>
                  <a:gd name="T8" fmla="*/ 4 w 15"/>
                  <a:gd name="T9" fmla="*/ 0 h 23"/>
                  <a:gd name="T10" fmla="*/ 0 w 15"/>
                  <a:gd name="T11" fmla="*/ 1 h 23"/>
                  <a:gd name="T12" fmla="*/ 1 w 15"/>
                  <a:gd name="T13" fmla="*/ 8 h 23"/>
                  <a:gd name="T14" fmla="*/ 4 w 15"/>
                  <a:gd name="T15" fmla="*/ 6 h 23"/>
                  <a:gd name="T16" fmla="*/ 7 w 15"/>
                  <a:gd name="T17" fmla="*/ 8 h 23"/>
                  <a:gd name="T18" fmla="*/ 8 w 15"/>
                  <a:gd name="T19" fmla="*/ 12 h 23"/>
                  <a:gd name="T20" fmla="*/ 7 w 15"/>
                  <a:gd name="T21" fmla="*/ 15 h 23"/>
                  <a:gd name="T22" fmla="*/ 4 w 15"/>
                  <a:gd name="T23" fmla="*/ 17 h 23"/>
                  <a:gd name="T24" fmla="*/ 4 w 15"/>
                  <a:gd name="T25" fmla="*/ 23 h 23"/>
                  <a:gd name="T26" fmla="*/ 8 w 15"/>
                  <a:gd name="T27" fmla="*/ 22 h 23"/>
                  <a:gd name="T28" fmla="*/ 13 w 15"/>
                  <a:gd name="T29" fmla="*/ 20 h 23"/>
                  <a:gd name="T30" fmla="*/ 15 w 15"/>
                  <a:gd name="T31" fmla="*/ 15 h 23"/>
                  <a:gd name="T32" fmla="*/ 15 w 15"/>
                  <a:gd name="T3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23">
                    <a:moveTo>
                      <a:pt x="15" y="12"/>
                    </a:moveTo>
                    <a:lnTo>
                      <a:pt x="15" y="8"/>
                    </a:lnTo>
                    <a:lnTo>
                      <a:pt x="13" y="3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1" y="8"/>
                    </a:lnTo>
                    <a:lnTo>
                      <a:pt x="4" y="6"/>
                    </a:lnTo>
                    <a:lnTo>
                      <a:pt x="7" y="8"/>
                    </a:lnTo>
                    <a:lnTo>
                      <a:pt x="8" y="12"/>
                    </a:lnTo>
                    <a:lnTo>
                      <a:pt x="7" y="15"/>
                    </a:lnTo>
                    <a:lnTo>
                      <a:pt x="4" y="17"/>
                    </a:lnTo>
                    <a:lnTo>
                      <a:pt x="4" y="23"/>
                    </a:lnTo>
                    <a:lnTo>
                      <a:pt x="8" y="22"/>
                    </a:lnTo>
                    <a:lnTo>
                      <a:pt x="13" y="20"/>
                    </a:lnTo>
                    <a:lnTo>
                      <a:pt x="15" y="15"/>
                    </a:lnTo>
                    <a:lnTo>
                      <a:pt x="15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7235" name="Freeform 8"/>
              <p:cNvSpPr>
                <a:spLocks/>
              </p:cNvSpPr>
              <p:nvPr/>
            </p:nvSpPr>
            <p:spPr bwMode="auto">
              <a:xfrm>
                <a:off x="5466" y="-132"/>
                <a:ext cx="11" cy="22"/>
              </a:xfrm>
              <a:custGeom>
                <a:avLst/>
                <a:gdLst>
                  <a:gd name="T0" fmla="*/ 0 w 11"/>
                  <a:gd name="T1" fmla="*/ 7 h 22"/>
                  <a:gd name="T2" fmla="*/ 0 w 11"/>
                  <a:gd name="T3" fmla="*/ 14 h 22"/>
                  <a:gd name="T4" fmla="*/ 3 w 11"/>
                  <a:gd name="T5" fmla="*/ 19 h 22"/>
                  <a:gd name="T6" fmla="*/ 7 w 11"/>
                  <a:gd name="T7" fmla="*/ 21 h 22"/>
                  <a:gd name="T8" fmla="*/ 11 w 11"/>
                  <a:gd name="T9" fmla="*/ 22 h 22"/>
                  <a:gd name="T10" fmla="*/ 11 w 11"/>
                  <a:gd name="T11" fmla="*/ 16 h 22"/>
                  <a:gd name="T12" fmla="*/ 8 w 11"/>
                  <a:gd name="T13" fmla="*/ 14 h 22"/>
                  <a:gd name="T14" fmla="*/ 7 w 11"/>
                  <a:gd name="T15" fmla="*/ 11 h 22"/>
                  <a:gd name="T16" fmla="*/ 8 w 11"/>
                  <a:gd name="T17" fmla="*/ 7 h 22"/>
                  <a:gd name="T18" fmla="*/ 7 w 11"/>
                  <a:gd name="T19" fmla="*/ 0 h 22"/>
                  <a:gd name="T20" fmla="*/ 3 w 11"/>
                  <a:gd name="T21" fmla="*/ 2 h 22"/>
                  <a:gd name="T22" fmla="*/ 0 w 11"/>
                  <a:gd name="T23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22">
                    <a:moveTo>
                      <a:pt x="0" y="7"/>
                    </a:moveTo>
                    <a:lnTo>
                      <a:pt x="0" y="14"/>
                    </a:lnTo>
                    <a:lnTo>
                      <a:pt x="3" y="19"/>
                    </a:lnTo>
                    <a:lnTo>
                      <a:pt x="7" y="21"/>
                    </a:lnTo>
                    <a:lnTo>
                      <a:pt x="11" y="22"/>
                    </a:lnTo>
                    <a:lnTo>
                      <a:pt x="11" y="16"/>
                    </a:lnTo>
                    <a:lnTo>
                      <a:pt x="8" y="14"/>
                    </a:lnTo>
                    <a:lnTo>
                      <a:pt x="7" y="11"/>
                    </a:lnTo>
                    <a:lnTo>
                      <a:pt x="8" y="7"/>
                    </a:lnTo>
                    <a:lnTo>
                      <a:pt x="7" y="0"/>
                    </a:lnTo>
                    <a:lnTo>
                      <a:pt x="3" y="2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7" name="Line 10"/>
            <p:cNvSpPr>
              <a:spLocks noChangeShapeType="1"/>
            </p:cNvSpPr>
            <p:nvPr/>
          </p:nvSpPr>
          <p:spPr bwMode="auto">
            <a:xfrm>
              <a:off x="5493" y="-127"/>
              <a:ext cx="6" cy="0"/>
            </a:xfrm>
            <a:prstGeom prst="line">
              <a:avLst/>
            </a:prstGeom>
            <a:noFill/>
            <a:ln w="31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5505" y="-133"/>
              <a:ext cx="23" cy="23"/>
            </a:xfrm>
            <a:custGeom>
              <a:avLst/>
              <a:gdLst>
                <a:gd name="T0" fmla="*/ 23 w 23"/>
                <a:gd name="T1" fmla="*/ 23 h 23"/>
                <a:gd name="T2" fmla="*/ 23 w 23"/>
                <a:gd name="T3" fmla="*/ 0 h 23"/>
                <a:gd name="T4" fmla="*/ 16 w 23"/>
                <a:gd name="T5" fmla="*/ 0 h 23"/>
                <a:gd name="T6" fmla="*/ 16 w 23"/>
                <a:gd name="T7" fmla="*/ 12 h 23"/>
                <a:gd name="T8" fmla="*/ 14 w 23"/>
                <a:gd name="T9" fmla="*/ 15 h 23"/>
                <a:gd name="T10" fmla="*/ 12 w 23"/>
                <a:gd name="T11" fmla="*/ 17 h 23"/>
                <a:gd name="T12" fmla="*/ 9 w 23"/>
                <a:gd name="T13" fmla="*/ 15 h 23"/>
                <a:gd name="T14" fmla="*/ 7 w 23"/>
                <a:gd name="T15" fmla="*/ 12 h 23"/>
                <a:gd name="T16" fmla="*/ 7 w 23"/>
                <a:gd name="T17" fmla="*/ 0 h 23"/>
                <a:gd name="T18" fmla="*/ 0 w 23"/>
                <a:gd name="T19" fmla="*/ 0 h 23"/>
                <a:gd name="T20" fmla="*/ 0 w 23"/>
                <a:gd name="T21" fmla="*/ 12 h 23"/>
                <a:gd name="T22" fmla="*/ 2 w 23"/>
                <a:gd name="T23" fmla="*/ 17 h 23"/>
                <a:gd name="T24" fmla="*/ 3 w 23"/>
                <a:gd name="T25" fmla="*/ 20 h 23"/>
                <a:gd name="T26" fmla="*/ 6 w 23"/>
                <a:gd name="T27" fmla="*/ 22 h 23"/>
                <a:gd name="T28" fmla="*/ 10 w 23"/>
                <a:gd name="T29" fmla="*/ 23 h 23"/>
                <a:gd name="T30" fmla="*/ 13 w 23"/>
                <a:gd name="T31" fmla="*/ 22 h 23"/>
                <a:gd name="T32" fmla="*/ 16 w 23"/>
                <a:gd name="T33" fmla="*/ 20 h 23"/>
                <a:gd name="T34" fmla="*/ 16 w 23"/>
                <a:gd name="T35" fmla="*/ 23 h 23"/>
                <a:gd name="T36" fmla="*/ 23 w 23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lnTo>
                    <a:pt x="23" y="0"/>
                  </a:lnTo>
                  <a:lnTo>
                    <a:pt x="16" y="0"/>
                  </a:lnTo>
                  <a:lnTo>
                    <a:pt x="16" y="12"/>
                  </a:lnTo>
                  <a:lnTo>
                    <a:pt x="14" y="15"/>
                  </a:lnTo>
                  <a:lnTo>
                    <a:pt x="12" y="17"/>
                  </a:lnTo>
                  <a:lnTo>
                    <a:pt x="9" y="15"/>
                  </a:lnTo>
                  <a:lnTo>
                    <a:pt x="7" y="12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" y="17"/>
                  </a:lnTo>
                  <a:lnTo>
                    <a:pt x="3" y="20"/>
                  </a:lnTo>
                  <a:lnTo>
                    <a:pt x="6" y="22"/>
                  </a:lnTo>
                  <a:lnTo>
                    <a:pt x="10" y="23"/>
                  </a:lnTo>
                  <a:lnTo>
                    <a:pt x="13" y="22"/>
                  </a:lnTo>
                  <a:lnTo>
                    <a:pt x="16" y="20"/>
                  </a:lnTo>
                  <a:lnTo>
                    <a:pt x="16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5531" y="-141"/>
              <a:ext cx="16" cy="31"/>
            </a:xfrm>
            <a:custGeom>
              <a:avLst/>
              <a:gdLst>
                <a:gd name="T0" fmla="*/ 11 w 16"/>
                <a:gd name="T1" fmla="*/ 7 h 31"/>
                <a:gd name="T2" fmla="*/ 11 w 16"/>
                <a:gd name="T3" fmla="*/ 0 h 31"/>
                <a:gd name="T4" fmla="*/ 4 w 16"/>
                <a:gd name="T5" fmla="*/ 0 h 31"/>
                <a:gd name="T6" fmla="*/ 4 w 16"/>
                <a:gd name="T7" fmla="*/ 7 h 31"/>
                <a:gd name="T8" fmla="*/ 0 w 16"/>
                <a:gd name="T9" fmla="*/ 7 h 31"/>
                <a:gd name="T10" fmla="*/ 0 w 16"/>
                <a:gd name="T11" fmla="*/ 15 h 31"/>
                <a:gd name="T12" fmla="*/ 4 w 16"/>
                <a:gd name="T13" fmla="*/ 15 h 31"/>
                <a:gd name="T14" fmla="*/ 4 w 16"/>
                <a:gd name="T15" fmla="*/ 26 h 31"/>
                <a:gd name="T16" fmla="*/ 5 w 16"/>
                <a:gd name="T17" fmla="*/ 30 h 31"/>
                <a:gd name="T18" fmla="*/ 8 w 16"/>
                <a:gd name="T19" fmla="*/ 31 h 31"/>
                <a:gd name="T20" fmla="*/ 16 w 16"/>
                <a:gd name="T21" fmla="*/ 31 h 31"/>
                <a:gd name="T22" fmla="*/ 16 w 16"/>
                <a:gd name="T23" fmla="*/ 23 h 31"/>
                <a:gd name="T24" fmla="*/ 13 w 16"/>
                <a:gd name="T25" fmla="*/ 24 h 31"/>
                <a:gd name="T26" fmla="*/ 11 w 16"/>
                <a:gd name="T27" fmla="*/ 23 h 31"/>
                <a:gd name="T28" fmla="*/ 11 w 16"/>
                <a:gd name="T29" fmla="*/ 15 h 31"/>
                <a:gd name="T30" fmla="*/ 16 w 16"/>
                <a:gd name="T31" fmla="*/ 15 h 31"/>
                <a:gd name="T32" fmla="*/ 16 w 16"/>
                <a:gd name="T33" fmla="*/ 7 h 31"/>
                <a:gd name="T34" fmla="*/ 11 w 16"/>
                <a:gd name="T3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31">
                  <a:moveTo>
                    <a:pt x="11" y="7"/>
                  </a:moveTo>
                  <a:lnTo>
                    <a:pt x="11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26"/>
                  </a:lnTo>
                  <a:lnTo>
                    <a:pt x="5" y="30"/>
                  </a:lnTo>
                  <a:lnTo>
                    <a:pt x="8" y="31"/>
                  </a:lnTo>
                  <a:lnTo>
                    <a:pt x="16" y="31"/>
                  </a:lnTo>
                  <a:lnTo>
                    <a:pt x="16" y="23"/>
                  </a:lnTo>
                  <a:lnTo>
                    <a:pt x="13" y="24"/>
                  </a:lnTo>
                  <a:lnTo>
                    <a:pt x="11" y="23"/>
                  </a:lnTo>
                  <a:lnTo>
                    <a:pt x="11" y="15"/>
                  </a:lnTo>
                  <a:lnTo>
                    <a:pt x="16" y="15"/>
                  </a:lnTo>
                  <a:lnTo>
                    <a:pt x="16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" name="Line 13"/>
            <p:cNvSpPr>
              <a:spLocks noChangeShapeType="1"/>
            </p:cNvSpPr>
            <p:nvPr/>
          </p:nvSpPr>
          <p:spPr bwMode="auto">
            <a:xfrm>
              <a:off x="5552" y="-121"/>
              <a:ext cx="6" cy="0"/>
            </a:xfrm>
            <a:prstGeom prst="line">
              <a:avLst/>
            </a:prstGeom>
            <a:noFill/>
            <a:ln w="22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5552" y="-144"/>
              <a:ext cx="6" cy="9"/>
            </a:xfrm>
            <a:custGeom>
              <a:avLst/>
              <a:gdLst>
                <a:gd name="T0" fmla="*/ 2 w 6"/>
                <a:gd name="T1" fmla="*/ 0 h 9"/>
                <a:gd name="T2" fmla="*/ 2 w 6"/>
                <a:gd name="T3" fmla="*/ 0 h 9"/>
                <a:gd name="T4" fmla="*/ 0 w 6"/>
                <a:gd name="T5" fmla="*/ 1 h 9"/>
                <a:gd name="T6" fmla="*/ 0 w 6"/>
                <a:gd name="T7" fmla="*/ 7 h 9"/>
                <a:gd name="T8" fmla="*/ 2 w 6"/>
                <a:gd name="T9" fmla="*/ 9 h 9"/>
                <a:gd name="T10" fmla="*/ 5 w 6"/>
                <a:gd name="T11" fmla="*/ 7 h 9"/>
                <a:gd name="T12" fmla="*/ 6 w 6"/>
                <a:gd name="T13" fmla="*/ 4 h 9"/>
                <a:gd name="T14" fmla="*/ 5 w 6"/>
                <a:gd name="T15" fmla="*/ 1 h 9"/>
                <a:gd name="T16" fmla="*/ 2 w 6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9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2" y="9"/>
                  </a:lnTo>
                  <a:lnTo>
                    <a:pt x="5" y="7"/>
                  </a:lnTo>
                  <a:lnTo>
                    <a:pt x="6" y="4"/>
                  </a:lnTo>
                  <a:lnTo>
                    <a:pt x="5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2" name="Group 17"/>
            <p:cNvGrpSpPr>
              <a:grpSpLocks/>
            </p:cNvGrpSpPr>
            <p:nvPr/>
          </p:nvGrpSpPr>
          <p:grpSpPr bwMode="auto">
            <a:xfrm>
              <a:off x="5563" y="-133"/>
              <a:ext cx="24" cy="23"/>
              <a:chOff x="5563" y="-133"/>
              <a:chExt cx="24" cy="23"/>
            </a:xfrm>
          </p:grpSpPr>
          <p:sp>
            <p:nvSpPr>
              <p:cNvPr id="4606" name="Freeform 15"/>
              <p:cNvSpPr>
                <a:spLocks/>
              </p:cNvSpPr>
              <p:nvPr/>
            </p:nvSpPr>
            <p:spPr bwMode="auto">
              <a:xfrm>
                <a:off x="5563" y="-133"/>
                <a:ext cx="24" cy="22"/>
              </a:xfrm>
              <a:custGeom>
                <a:avLst/>
                <a:gdLst>
                  <a:gd name="T0" fmla="*/ 3 w 24"/>
                  <a:gd name="T1" fmla="*/ 20 h 22"/>
                  <a:gd name="T2" fmla="*/ 7 w 24"/>
                  <a:gd name="T3" fmla="*/ 22 h 22"/>
                  <a:gd name="T4" fmla="*/ 7 w 24"/>
                  <a:gd name="T5" fmla="*/ 12 h 22"/>
                  <a:gd name="T6" fmla="*/ 8 w 24"/>
                  <a:gd name="T7" fmla="*/ 8 h 22"/>
                  <a:gd name="T8" fmla="*/ 11 w 24"/>
                  <a:gd name="T9" fmla="*/ 6 h 22"/>
                  <a:gd name="T10" fmla="*/ 15 w 24"/>
                  <a:gd name="T11" fmla="*/ 8 h 22"/>
                  <a:gd name="T12" fmla="*/ 19 w 24"/>
                  <a:gd name="T13" fmla="*/ 20 h 22"/>
                  <a:gd name="T14" fmla="*/ 22 w 24"/>
                  <a:gd name="T15" fmla="*/ 15 h 22"/>
                  <a:gd name="T16" fmla="*/ 24 w 24"/>
                  <a:gd name="T17" fmla="*/ 12 h 22"/>
                  <a:gd name="T18" fmla="*/ 22 w 24"/>
                  <a:gd name="T19" fmla="*/ 8 h 22"/>
                  <a:gd name="T20" fmla="*/ 19 w 24"/>
                  <a:gd name="T21" fmla="*/ 3 h 22"/>
                  <a:gd name="T22" fmla="*/ 15 w 24"/>
                  <a:gd name="T23" fmla="*/ 1 h 22"/>
                  <a:gd name="T24" fmla="*/ 11 w 24"/>
                  <a:gd name="T25" fmla="*/ 0 h 22"/>
                  <a:gd name="T26" fmla="*/ 7 w 24"/>
                  <a:gd name="T27" fmla="*/ 1 h 22"/>
                  <a:gd name="T28" fmla="*/ 3 w 24"/>
                  <a:gd name="T29" fmla="*/ 3 h 22"/>
                  <a:gd name="T30" fmla="*/ 0 w 24"/>
                  <a:gd name="T31" fmla="*/ 8 h 22"/>
                  <a:gd name="T32" fmla="*/ 0 w 24"/>
                  <a:gd name="T33" fmla="*/ 15 h 22"/>
                  <a:gd name="T34" fmla="*/ 3 w 24"/>
                  <a:gd name="T3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22">
                    <a:moveTo>
                      <a:pt x="3" y="20"/>
                    </a:moveTo>
                    <a:lnTo>
                      <a:pt x="7" y="22"/>
                    </a:lnTo>
                    <a:lnTo>
                      <a:pt x="7" y="12"/>
                    </a:lnTo>
                    <a:lnTo>
                      <a:pt x="8" y="8"/>
                    </a:lnTo>
                    <a:lnTo>
                      <a:pt x="11" y="6"/>
                    </a:lnTo>
                    <a:lnTo>
                      <a:pt x="15" y="8"/>
                    </a:lnTo>
                    <a:lnTo>
                      <a:pt x="19" y="20"/>
                    </a:lnTo>
                    <a:lnTo>
                      <a:pt x="22" y="15"/>
                    </a:lnTo>
                    <a:lnTo>
                      <a:pt x="24" y="12"/>
                    </a:lnTo>
                    <a:lnTo>
                      <a:pt x="22" y="8"/>
                    </a:lnTo>
                    <a:lnTo>
                      <a:pt x="19" y="3"/>
                    </a:lnTo>
                    <a:lnTo>
                      <a:pt x="15" y="1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3" y="3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3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07" name="Freeform 16"/>
              <p:cNvSpPr>
                <a:spLocks/>
              </p:cNvSpPr>
              <p:nvPr/>
            </p:nvSpPr>
            <p:spPr bwMode="auto">
              <a:xfrm>
                <a:off x="5570" y="-125"/>
                <a:ext cx="12" cy="15"/>
              </a:xfrm>
              <a:custGeom>
                <a:avLst/>
                <a:gdLst>
                  <a:gd name="T0" fmla="*/ 8 w 12"/>
                  <a:gd name="T1" fmla="*/ 0 h 15"/>
                  <a:gd name="T2" fmla="*/ 8 w 12"/>
                  <a:gd name="T3" fmla="*/ 7 h 15"/>
                  <a:gd name="T4" fmla="*/ 4 w 12"/>
                  <a:gd name="T5" fmla="*/ 9 h 15"/>
                  <a:gd name="T6" fmla="*/ 1 w 12"/>
                  <a:gd name="T7" fmla="*/ 7 h 15"/>
                  <a:gd name="T8" fmla="*/ 0 w 12"/>
                  <a:gd name="T9" fmla="*/ 4 h 15"/>
                  <a:gd name="T10" fmla="*/ 0 w 12"/>
                  <a:gd name="T11" fmla="*/ 14 h 15"/>
                  <a:gd name="T12" fmla="*/ 4 w 12"/>
                  <a:gd name="T13" fmla="*/ 15 h 15"/>
                  <a:gd name="T14" fmla="*/ 8 w 12"/>
                  <a:gd name="T15" fmla="*/ 14 h 15"/>
                  <a:gd name="T16" fmla="*/ 12 w 12"/>
                  <a:gd name="T17" fmla="*/ 12 h 15"/>
                  <a:gd name="T18" fmla="*/ 8 w 12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5">
                    <a:moveTo>
                      <a:pt x="8" y="0"/>
                    </a:moveTo>
                    <a:lnTo>
                      <a:pt x="8" y="7"/>
                    </a:lnTo>
                    <a:lnTo>
                      <a:pt x="4" y="9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14"/>
                    </a:lnTo>
                    <a:lnTo>
                      <a:pt x="4" y="15"/>
                    </a:lnTo>
                    <a:lnTo>
                      <a:pt x="8" y="14"/>
                    </a:lnTo>
                    <a:lnTo>
                      <a:pt x="12" y="1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5591" y="-133"/>
              <a:ext cx="21" cy="23"/>
            </a:xfrm>
            <a:custGeom>
              <a:avLst/>
              <a:gdLst>
                <a:gd name="T0" fmla="*/ 20 w 21"/>
                <a:gd name="T1" fmla="*/ 6 h 23"/>
                <a:gd name="T2" fmla="*/ 18 w 21"/>
                <a:gd name="T3" fmla="*/ 3 h 23"/>
                <a:gd name="T4" fmla="*/ 15 w 21"/>
                <a:gd name="T5" fmla="*/ 1 h 23"/>
                <a:gd name="T6" fmla="*/ 12 w 21"/>
                <a:gd name="T7" fmla="*/ 0 h 23"/>
                <a:gd name="T8" fmla="*/ 8 w 21"/>
                <a:gd name="T9" fmla="*/ 1 h 23"/>
                <a:gd name="T10" fmla="*/ 7 w 21"/>
                <a:gd name="T11" fmla="*/ 3 h 23"/>
                <a:gd name="T12" fmla="*/ 7 w 21"/>
                <a:gd name="T13" fmla="*/ 0 h 23"/>
                <a:gd name="T14" fmla="*/ 0 w 21"/>
                <a:gd name="T15" fmla="*/ 0 h 23"/>
                <a:gd name="T16" fmla="*/ 0 w 21"/>
                <a:gd name="T17" fmla="*/ 23 h 23"/>
                <a:gd name="T18" fmla="*/ 7 w 21"/>
                <a:gd name="T19" fmla="*/ 23 h 23"/>
                <a:gd name="T20" fmla="*/ 7 w 21"/>
                <a:gd name="T21" fmla="*/ 8 h 23"/>
                <a:gd name="T22" fmla="*/ 12 w 21"/>
                <a:gd name="T23" fmla="*/ 8 h 23"/>
                <a:gd name="T24" fmla="*/ 14 w 21"/>
                <a:gd name="T25" fmla="*/ 12 h 23"/>
                <a:gd name="T26" fmla="*/ 14 w 21"/>
                <a:gd name="T27" fmla="*/ 23 h 23"/>
                <a:gd name="T28" fmla="*/ 21 w 21"/>
                <a:gd name="T29" fmla="*/ 23 h 23"/>
                <a:gd name="T30" fmla="*/ 21 w 21"/>
                <a:gd name="T31" fmla="*/ 11 h 23"/>
                <a:gd name="T32" fmla="*/ 20 w 21"/>
                <a:gd name="T33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3">
                  <a:moveTo>
                    <a:pt x="20" y="6"/>
                  </a:moveTo>
                  <a:lnTo>
                    <a:pt x="18" y="3"/>
                  </a:lnTo>
                  <a:lnTo>
                    <a:pt x="15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3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7" y="23"/>
                  </a:lnTo>
                  <a:lnTo>
                    <a:pt x="7" y="8"/>
                  </a:lnTo>
                  <a:lnTo>
                    <a:pt x="12" y="8"/>
                  </a:lnTo>
                  <a:lnTo>
                    <a:pt x="14" y="12"/>
                  </a:lnTo>
                  <a:lnTo>
                    <a:pt x="14" y="23"/>
                  </a:lnTo>
                  <a:lnTo>
                    <a:pt x="21" y="23"/>
                  </a:lnTo>
                  <a:lnTo>
                    <a:pt x="21" y="11"/>
                  </a:lnTo>
                  <a:lnTo>
                    <a:pt x="2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5615" y="-133"/>
              <a:ext cx="18" cy="23"/>
            </a:xfrm>
            <a:custGeom>
              <a:avLst/>
              <a:gdLst>
                <a:gd name="T0" fmla="*/ 3 w 18"/>
                <a:gd name="T1" fmla="*/ 1 h 23"/>
                <a:gd name="T2" fmla="*/ 1 w 18"/>
                <a:gd name="T3" fmla="*/ 4 h 23"/>
                <a:gd name="T4" fmla="*/ 1 w 18"/>
                <a:gd name="T5" fmla="*/ 11 h 23"/>
                <a:gd name="T6" fmla="*/ 3 w 18"/>
                <a:gd name="T7" fmla="*/ 12 h 23"/>
                <a:gd name="T8" fmla="*/ 8 w 18"/>
                <a:gd name="T9" fmla="*/ 14 h 23"/>
                <a:gd name="T10" fmla="*/ 11 w 18"/>
                <a:gd name="T11" fmla="*/ 15 h 23"/>
                <a:gd name="T12" fmla="*/ 11 w 18"/>
                <a:gd name="T13" fmla="*/ 17 h 23"/>
                <a:gd name="T14" fmla="*/ 5 w 18"/>
                <a:gd name="T15" fmla="*/ 17 h 23"/>
                <a:gd name="T16" fmla="*/ 3 w 18"/>
                <a:gd name="T17" fmla="*/ 14 h 23"/>
                <a:gd name="T18" fmla="*/ 0 w 18"/>
                <a:gd name="T19" fmla="*/ 20 h 23"/>
                <a:gd name="T20" fmla="*/ 4 w 18"/>
                <a:gd name="T21" fmla="*/ 22 h 23"/>
                <a:gd name="T22" fmla="*/ 9 w 18"/>
                <a:gd name="T23" fmla="*/ 23 h 23"/>
                <a:gd name="T24" fmla="*/ 12 w 18"/>
                <a:gd name="T25" fmla="*/ 23 h 23"/>
                <a:gd name="T26" fmla="*/ 17 w 18"/>
                <a:gd name="T27" fmla="*/ 22 h 23"/>
                <a:gd name="T28" fmla="*/ 18 w 18"/>
                <a:gd name="T29" fmla="*/ 18 h 23"/>
                <a:gd name="T30" fmla="*/ 18 w 18"/>
                <a:gd name="T31" fmla="*/ 14 h 23"/>
                <a:gd name="T32" fmla="*/ 17 w 18"/>
                <a:gd name="T33" fmla="*/ 11 h 23"/>
                <a:gd name="T34" fmla="*/ 9 w 18"/>
                <a:gd name="T35" fmla="*/ 9 h 23"/>
                <a:gd name="T36" fmla="*/ 8 w 18"/>
                <a:gd name="T37" fmla="*/ 8 h 23"/>
                <a:gd name="T38" fmla="*/ 8 w 18"/>
                <a:gd name="T39" fmla="*/ 6 h 23"/>
                <a:gd name="T40" fmla="*/ 12 w 18"/>
                <a:gd name="T41" fmla="*/ 6 h 23"/>
                <a:gd name="T42" fmla="*/ 15 w 18"/>
                <a:gd name="T43" fmla="*/ 8 h 23"/>
                <a:gd name="T44" fmla="*/ 18 w 18"/>
                <a:gd name="T45" fmla="*/ 3 h 23"/>
                <a:gd name="T46" fmla="*/ 14 w 18"/>
                <a:gd name="T47" fmla="*/ 1 h 23"/>
                <a:gd name="T48" fmla="*/ 9 w 18"/>
                <a:gd name="T49" fmla="*/ 0 h 23"/>
                <a:gd name="T50" fmla="*/ 5 w 18"/>
                <a:gd name="T51" fmla="*/ 1 h 23"/>
                <a:gd name="T52" fmla="*/ 3 w 18"/>
                <a:gd name="T5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23">
                  <a:moveTo>
                    <a:pt x="3" y="1"/>
                  </a:moveTo>
                  <a:lnTo>
                    <a:pt x="1" y="4"/>
                  </a:lnTo>
                  <a:lnTo>
                    <a:pt x="1" y="11"/>
                  </a:lnTo>
                  <a:lnTo>
                    <a:pt x="3" y="12"/>
                  </a:lnTo>
                  <a:lnTo>
                    <a:pt x="8" y="14"/>
                  </a:lnTo>
                  <a:lnTo>
                    <a:pt x="11" y="15"/>
                  </a:lnTo>
                  <a:lnTo>
                    <a:pt x="11" y="17"/>
                  </a:lnTo>
                  <a:lnTo>
                    <a:pt x="5" y="17"/>
                  </a:lnTo>
                  <a:lnTo>
                    <a:pt x="3" y="14"/>
                  </a:lnTo>
                  <a:lnTo>
                    <a:pt x="0" y="20"/>
                  </a:lnTo>
                  <a:lnTo>
                    <a:pt x="4" y="22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7" y="22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7" y="11"/>
                  </a:lnTo>
                  <a:lnTo>
                    <a:pt x="9" y="9"/>
                  </a:lnTo>
                  <a:lnTo>
                    <a:pt x="8" y="8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5" y="8"/>
                  </a:lnTo>
                  <a:lnTo>
                    <a:pt x="18" y="3"/>
                  </a:lnTo>
                  <a:lnTo>
                    <a:pt x="14" y="1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5415" y="-314"/>
              <a:ext cx="152" cy="151"/>
            </a:xfrm>
            <a:custGeom>
              <a:avLst/>
              <a:gdLst>
                <a:gd name="T0" fmla="*/ 59 w 152"/>
                <a:gd name="T1" fmla="*/ 105 h 151"/>
                <a:gd name="T2" fmla="*/ 54 w 152"/>
                <a:gd name="T3" fmla="*/ 99 h 151"/>
                <a:gd name="T4" fmla="*/ 49 w 152"/>
                <a:gd name="T5" fmla="*/ 93 h 151"/>
                <a:gd name="T6" fmla="*/ 0 w 152"/>
                <a:gd name="T7" fmla="*/ 93 h 151"/>
                <a:gd name="T8" fmla="*/ 3 w 152"/>
                <a:gd name="T9" fmla="*/ 103 h 151"/>
                <a:gd name="T10" fmla="*/ 7 w 152"/>
                <a:gd name="T11" fmla="*/ 113 h 151"/>
                <a:gd name="T12" fmla="*/ 13 w 152"/>
                <a:gd name="T13" fmla="*/ 121 h 151"/>
                <a:gd name="T14" fmla="*/ 20 w 152"/>
                <a:gd name="T15" fmla="*/ 130 h 151"/>
                <a:gd name="T16" fmla="*/ 32 w 152"/>
                <a:gd name="T17" fmla="*/ 140 h 151"/>
                <a:gd name="T18" fmla="*/ 45 w 152"/>
                <a:gd name="T19" fmla="*/ 146 h 151"/>
                <a:gd name="T20" fmla="*/ 59 w 152"/>
                <a:gd name="T21" fmla="*/ 149 h 151"/>
                <a:gd name="T22" fmla="*/ 76 w 152"/>
                <a:gd name="T23" fmla="*/ 151 h 151"/>
                <a:gd name="T24" fmla="*/ 91 w 152"/>
                <a:gd name="T25" fmla="*/ 149 h 151"/>
                <a:gd name="T26" fmla="*/ 105 w 152"/>
                <a:gd name="T27" fmla="*/ 146 h 151"/>
                <a:gd name="T28" fmla="*/ 118 w 152"/>
                <a:gd name="T29" fmla="*/ 140 h 151"/>
                <a:gd name="T30" fmla="*/ 131 w 152"/>
                <a:gd name="T31" fmla="*/ 130 h 151"/>
                <a:gd name="T32" fmla="*/ 140 w 152"/>
                <a:gd name="T33" fmla="*/ 118 h 151"/>
                <a:gd name="T34" fmla="*/ 147 w 152"/>
                <a:gd name="T35" fmla="*/ 105 h 151"/>
                <a:gd name="T36" fmla="*/ 150 w 152"/>
                <a:gd name="T37" fmla="*/ 91 h 151"/>
                <a:gd name="T38" fmla="*/ 152 w 152"/>
                <a:gd name="T39" fmla="*/ 75 h 151"/>
                <a:gd name="T40" fmla="*/ 150 w 152"/>
                <a:gd name="T41" fmla="*/ 59 h 151"/>
                <a:gd name="T42" fmla="*/ 147 w 152"/>
                <a:gd name="T43" fmla="*/ 45 h 151"/>
                <a:gd name="T44" fmla="*/ 140 w 152"/>
                <a:gd name="T45" fmla="*/ 33 h 151"/>
                <a:gd name="T46" fmla="*/ 131 w 152"/>
                <a:gd name="T47" fmla="*/ 22 h 151"/>
                <a:gd name="T48" fmla="*/ 118 w 152"/>
                <a:gd name="T49" fmla="*/ 12 h 151"/>
                <a:gd name="T50" fmla="*/ 105 w 152"/>
                <a:gd name="T51" fmla="*/ 6 h 151"/>
                <a:gd name="T52" fmla="*/ 91 w 152"/>
                <a:gd name="T53" fmla="*/ 1 h 151"/>
                <a:gd name="T54" fmla="*/ 76 w 152"/>
                <a:gd name="T55" fmla="*/ 0 h 151"/>
                <a:gd name="T56" fmla="*/ 59 w 152"/>
                <a:gd name="T57" fmla="*/ 1 h 151"/>
                <a:gd name="T58" fmla="*/ 45 w 152"/>
                <a:gd name="T59" fmla="*/ 6 h 151"/>
                <a:gd name="T60" fmla="*/ 32 w 152"/>
                <a:gd name="T61" fmla="*/ 12 h 151"/>
                <a:gd name="T62" fmla="*/ 20 w 152"/>
                <a:gd name="T63" fmla="*/ 22 h 151"/>
                <a:gd name="T64" fmla="*/ 14 w 152"/>
                <a:gd name="T65" fmla="*/ 30 h 151"/>
                <a:gd name="T66" fmla="*/ 9 w 152"/>
                <a:gd name="T67" fmla="*/ 37 h 151"/>
                <a:gd name="T68" fmla="*/ 3 w 152"/>
                <a:gd name="T69" fmla="*/ 47 h 151"/>
                <a:gd name="T70" fmla="*/ 0 w 152"/>
                <a:gd name="T71" fmla="*/ 56 h 151"/>
                <a:gd name="T72" fmla="*/ 49 w 152"/>
                <a:gd name="T73" fmla="*/ 56 h 151"/>
                <a:gd name="T74" fmla="*/ 55 w 152"/>
                <a:gd name="T75" fmla="*/ 50 h 151"/>
                <a:gd name="T76" fmla="*/ 60 w 152"/>
                <a:gd name="T77" fmla="*/ 47 h 151"/>
                <a:gd name="T78" fmla="*/ 68 w 152"/>
                <a:gd name="T79" fmla="*/ 44 h 151"/>
                <a:gd name="T80" fmla="*/ 76 w 152"/>
                <a:gd name="T81" fmla="*/ 42 h 151"/>
                <a:gd name="T82" fmla="*/ 82 w 152"/>
                <a:gd name="T83" fmla="*/ 44 h 151"/>
                <a:gd name="T84" fmla="*/ 87 w 152"/>
                <a:gd name="T85" fmla="*/ 45 h 151"/>
                <a:gd name="T86" fmla="*/ 93 w 152"/>
                <a:gd name="T87" fmla="*/ 49 h 151"/>
                <a:gd name="T88" fmla="*/ 97 w 152"/>
                <a:gd name="T89" fmla="*/ 52 h 151"/>
                <a:gd name="T90" fmla="*/ 101 w 152"/>
                <a:gd name="T91" fmla="*/ 56 h 151"/>
                <a:gd name="T92" fmla="*/ 104 w 152"/>
                <a:gd name="T93" fmla="*/ 62 h 151"/>
                <a:gd name="T94" fmla="*/ 105 w 152"/>
                <a:gd name="T95" fmla="*/ 69 h 151"/>
                <a:gd name="T96" fmla="*/ 105 w 152"/>
                <a:gd name="T97" fmla="*/ 83 h 151"/>
                <a:gd name="T98" fmla="*/ 104 w 152"/>
                <a:gd name="T99" fmla="*/ 89 h 151"/>
                <a:gd name="T100" fmla="*/ 101 w 152"/>
                <a:gd name="T101" fmla="*/ 94 h 151"/>
                <a:gd name="T102" fmla="*/ 97 w 152"/>
                <a:gd name="T103" fmla="*/ 99 h 151"/>
                <a:gd name="T104" fmla="*/ 93 w 152"/>
                <a:gd name="T105" fmla="*/ 103 h 151"/>
                <a:gd name="T106" fmla="*/ 87 w 152"/>
                <a:gd name="T107" fmla="*/ 107 h 151"/>
                <a:gd name="T108" fmla="*/ 82 w 152"/>
                <a:gd name="T109" fmla="*/ 108 h 151"/>
                <a:gd name="T110" fmla="*/ 76 w 152"/>
                <a:gd name="T111" fmla="*/ 108 h 151"/>
                <a:gd name="T112" fmla="*/ 68 w 152"/>
                <a:gd name="T113" fmla="*/ 107 h 151"/>
                <a:gd name="T114" fmla="*/ 59 w 152"/>
                <a:gd name="T115" fmla="*/ 10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2" h="151">
                  <a:moveTo>
                    <a:pt x="59" y="105"/>
                  </a:moveTo>
                  <a:lnTo>
                    <a:pt x="54" y="99"/>
                  </a:lnTo>
                  <a:lnTo>
                    <a:pt x="49" y="93"/>
                  </a:lnTo>
                  <a:lnTo>
                    <a:pt x="0" y="93"/>
                  </a:lnTo>
                  <a:lnTo>
                    <a:pt x="3" y="103"/>
                  </a:lnTo>
                  <a:lnTo>
                    <a:pt x="7" y="113"/>
                  </a:lnTo>
                  <a:lnTo>
                    <a:pt x="13" y="121"/>
                  </a:lnTo>
                  <a:lnTo>
                    <a:pt x="20" y="130"/>
                  </a:lnTo>
                  <a:lnTo>
                    <a:pt x="32" y="140"/>
                  </a:lnTo>
                  <a:lnTo>
                    <a:pt x="45" y="146"/>
                  </a:lnTo>
                  <a:lnTo>
                    <a:pt x="59" y="149"/>
                  </a:lnTo>
                  <a:lnTo>
                    <a:pt x="76" y="151"/>
                  </a:lnTo>
                  <a:lnTo>
                    <a:pt x="91" y="149"/>
                  </a:lnTo>
                  <a:lnTo>
                    <a:pt x="105" y="146"/>
                  </a:lnTo>
                  <a:lnTo>
                    <a:pt x="118" y="140"/>
                  </a:lnTo>
                  <a:lnTo>
                    <a:pt x="131" y="130"/>
                  </a:lnTo>
                  <a:lnTo>
                    <a:pt x="140" y="118"/>
                  </a:lnTo>
                  <a:lnTo>
                    <a:pt x="147" y="105"/>
                  </a:lnTo>
                  <a:lnTo>
                    <a:pt x="150" y="91"/>
                  </a:lnTo>
                  <a:lnTo>
                    <a:pt x="152" y="75"/>
                  </a:lnTo>
                  <a:lnTo>
                    <a:pt x="150" y="59"/>
                  </a:lnTo>
                  <a:lnTo>
                    <a:pt x="147" y="45"/>
                  </a:lnTo>
                  <a:lnTo>
                    <a:pt x="140" y="33"/>
                  </a:lnTo>
                  <a:lnTo>
                    <a:pt x="131" y="22"/>
                  </a:lnTo>
                  <a:lnTo>
                    <a:pt x="118" y="12"/>
                  </a:lnTo>
                  <a:lnTo>
                    <a:pt x="105" y="6"/>
                  </a:lnTo>
                  <a:lnTo>
                    <a:pt x="91" y="1"/>
                  </a:lnTo>
                  <a:lnTo>
                    <a:pt x="76" y="0"/>
                  </a:lnTo>
                  <a:lnTo>
                    <a:pt x="59" y="1"/>
                  </a:lnTo>
                  <a:lnTo>
                    <a:pt x="45" y="6"/>
                  </a:lnTo>
                  <a:lnTo>
                    <a:pt x="32" y="12"/>
                  </a:lnTo>
                  <a:lnTo>
                    <a:pt x="20" y="22"/>
                  </a:lnTo>
                  <a:lnTo>
                    <a:pt x="14" y="30"/>
                  </a:lnTo>
                  <a:lnTo>
                    <a:pt x="9" y="37"/>
                  </a:lnTo>
                  <a:lnTo>
                    <a:pt x="3" y="47"/>
                  </a:lnTo>
                  <a:lnTo>
                    <a:pt x="0" y="56"/>
                  </a:lnTo>
                  <a:lnTo>
                    <a:pt x="49" y="56"/>
                  </a:lnTo>
                  <a:lnTo>
                    <a:pt x="55" y="50"/>
                  </a:lnTo>
                  <a:lnTo>
                    <a:pt x="60" y="47"/>
                  </a:lnTo>
                  <a:lnTo>
                    <a:pt x="68" y="44"/>
                  </a:lnTo>
                  <a:lnTo>
                    <a:pt x="76" y="42"/>
                  </a:lnTo>
                  <a:lnTo>
                    <a:pt x="82" y="44"/>
                  </a:lnTo>
                  <a:lnTo>
                    <a:pt x="87" y="45"/>
                  </a:lnTo>
                  <a:lnTo>
                    <a:pt x="93" y="49"/>
                  </a:lnTo>
                  <a:lnTo>
                    <a:pt x="97" y="52"/>
                  </a:lnTo>
                  <a:lnTo>
                    <a:pt x="101" y="56"/>
                  </a:lnTo>
                  <a:lnTo>
                    <a:pt x="104" y="62"/>
                  </a:lnTo>
                  <a:lnTo>
                    <a:pt x="105" y="69"/>
                  </a:lnTo>
                  <a:lnTo>
                    <a:pt x="105" y="83"/>
                  </a:lnTo>
                  <a:lnTo>
                    <a:pt x="104" y="89"/>
                  </a:lnTo>
                  <a:lnTo>
                    <a:pt x="101" y="94"/>
                  </a:lnTo>
                  <a:lnTo>
                    <a:pt x="97" y="99"/>
                  </a:lnTo>
                  <a:lnTo>
                    <a:pt x="93" y="103"/>
                  </a:lnTo>
                  <a:lnTo>
                    <a:pt x="87" y="107"/>
                  </a:lnTo>
                  <a:lnTo>
                    <a:pt x="82" y="108"/>
                  </a:lnTo>
                  <a:lnTo>
                    <a:pt x="76" y="108"/>
                  </a:lnTo>
                  <a:lnTo>
                    <a:pt x="68" y="107"/>
                  </a:lnTo>
                  <a:lnTo>
                    <a:pt x="59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6" name="Group 23"/>
            <p:cNvGrpSpPr>
              <a:grpSpLocks/>
            </p:cNvGrpSpPr>
            <p:nvPr/>
          </p:nvGrpSpPr>
          <p:grpSpPr bwMode="auto">
            <a:xfrm>
              <a:off x="4951" y="-377"/>
              <a:ext cx="463" cy="284"/>
              <a:chOff x="4951" y="-377"/>
              <a:chExt cx="463" cy="284"/>
            </a:xfrm>
          </p:grpSpPr>
          <p:sp>
            <p:nvSpPr>
              <p:cNvPr id="4604" name="Freeform 21"/>
              <p:cNvSpPr>
                <a:spLocks/>
              </p:cNvSpPr>
              <p:nvPr/>
            </p:nvSpPr>
            <p:spPr bwMode="auto">
              <a:xfrm>
                <a:off x="4951" y="-377"/>
                <a:ext cx="164" cy="210"/>
              </a:xfrm>
              <a:custGeom>
                <a:avLst/>
                <a:gdLst>
                  <a:gd name="T0" fmla="*/ 143 w 164"/>
                  <a:gd name="T1" fmla="*/ 135 h 210"/>
                  <a:gd name="T2" fmla="*/ 130 w 164"/>
                  <a:gd name="T3" fmla="*/ 0 h 210"/>
                  <a:gd name="T4" fmla="*/ 107 w 164"/>
                  <a:gd name="T5" fmla="*/ 0 h 210"/>
                  <a:gd name="T6" fmla="*/ 0 w 164"/>
                  <a:gd name="T7" fmla="*/ 210 h 210"/>
                  <a:gd name="T8" fmla="*/ 57 w 164"/>
                  <a:gd name="T9" fmla="*/ 210 h 210"/>
                  <a:gd name="T10" fmla="*/ 73 w 164"/>
                  <a:gd name="T11" fmla="*/ 179 h 210"/>
                  <a:gd name="T12" fmla="*/ 164 w 164"/>
                  <a:gd name="T13" fmla="*/ 179 h 210"/>
                  <a:gd name="T14" fmla="*/ 95 w 164"/>
                  <a:gd name="T15" fmla="*/ 135 h 210"/>
                  <a:gd name="T16" fmla="*/ 119 w 164"/>
                  <a:gd name="T17" fmla="*/ 81 h 210"/>
                  <a:gd name="T18" fmla="*/ 143 w 164"/>
                  <a:gd name="T19" fmla="*/ 13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10">
                    <a:moveTo>
                      <a:pt x="143" y="135"/>
                    </a:moveTo>
                    <a:lnTo>
                      <a:pt x="130" y="0"/>
                    </a:lnTo>
                    <a:lnTo>
                      <a:pt x="107" y="0"/>
                    </a:lnTo>
                    <a:lnTo>
                      <a:pt x="0" y="210"/>
                    </a:lnTo>
                    <a:lnTo>
                      <a:pt x="57" y="210"/>
                    </a:lnTo>
                    <a:lnTo>
                      <a:pt x="73" y="179"/>
                    </a:lnTo>
                    <a:lnTo>
                      <a:pt x="164" y="179"/>
                    </a:lnTo>
                    <a:lnTo>
                      <a:pt x="95" y="135"/>
                    </a:lnTo>
                    <a:lnTo>
                      <a:pt x="119" y="81"/>
                    </a:lnTo>
                    <a:lnTo>
                      <a:pt x="143" y="1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05" name="Freeform 22"/>
              <p:cNvSpPr>
                <a:spLocks/>
              </p:cNvSpPr>
              <p:nvPr/>
            </p:nvSpPr>
            <p:spPr bwMode="auto">
              <a:xfrm>
                <a:off x="5046" y="-377"/>
                <a:ext cx="368" cy="284"/>
              </a:xfrm>
              <a:custGeom>
                <a:avLst/>
                <a:gdLst>
                  <a:gd name="T0" fmla="*/ 240 w 368"/>
                  <a:gd name="T1" fmla="*/ 274 h 284"/>
                  <a:gd name="T2" fmla="*/ 258 w 368"/>
                  <a:gd name="T3" fmla="*/ 280 h 284"/>
                  <a:gd name="T4" fmla="*/ 289 w 368"/>
                  <a:gd name="T5" fmla="*/ 284 h 284"/>
                  <a:gd name="T6" fmla="*/ 320 w 368"/>
                  <a:gd name="T7" fmla="*/ 280 h 284"/>
                  <a:gd name="T8" fmla="*/ 345 w 368"/>
                  <a:gd name="T9" fmla="*/ 266 h 284"/>
                  <a:gd name="T10" fmla="*/ 362 w 368"/>
                  <a:gd name="T11" fmla="*/ 242 h 284"/>
                  <a:gd name="T12" fmla="*/ 368 w 368"/>
                  <a:gd name="T13" fmla="*/ 210 h 284"/>
                  <a:gd name="T14" fmla="*/ 319 w 368"/>
                  <a:gd name="T15" fmla="*/ 156 h 284"/>
                  <a:gd name="T16" fmla="*/ 308 w 368"/>
                  <a:gd name="T17" fmla="*/ 168 h 284"/>
                  <a:gd name="T18" fmla="*/ 292 w 368"/>
                  <a:gd name="T19" fmla="*/ 171 h 284"/>
                  <a:gd name="T20" fmla="*/ 281 w 368"/>
                  <a:gd name="T21" fmla="*/ 170 h 284"/>
                  <a:gd name="T22" fmla="*/ 271 w 368"/>
                  <a:gd name="T23" fmla="*/ 163 h 284"/>
                  <a:gd name="T24" fmla="*/ 265 w 368"/>
                  <a:gd name="T25" fmla="*/ 152 h 284"/>
                  <a:gd name="T26" fmla="*/ 263 w 368"/>
                  <a:gd name="T27" fmla="*/ 132 h 284"/>
                  <a:gd name="T28" fmla="*/ 267 w 368"/>
                  <a:gd name="T29" fmla="*/ 119 h 284"/>
                  <a:gd name="T30" fmla="*/ 275 w 368"/>
                  <a:gd name="T31" fmla="*/ 112 h 284"/>
                  <a:gd name="T32" fmla="*/ 286 w 368"/>
                  <a:gd name="T33" fmla="*/ 107 h 284"/>
                  <a:gd name="T34" fmla="*/ 300 w 368"/>
                  <a:gd name="T35" fmla="*/ 107 h 284"/>
                  <a:gd name="T36" fmla="*/ 313 w 368"/>
                  <a:gd name="T37" fmla="*/ 113 h 284"/>
                  <a:gd name="T38" fmla="*/ 368 w 368"/>
                  <a:gd name="T39" fmla="*/ 119 h 284"/>
                  <a:gd name="T40" fmla="*/ 323 w 368"/>
                  <a:gd name="T41" fmla="*/ 66 h 284"/>
                  <a:gd name="T42" fmla="*/ 316 w 368"/>
                  <a:gd name="T43" fmla="*/ 74 h 284"/>
                  <a:gd name="T44" fmla="*/ 296 w 368"/>
                  <a:gd name="T45" fmla="*/ 64 h 284"/>
                  <a:gd name="T46" fmla="*/ 270 w 368"/>
                  <a:gd name="T47" fmla="*/ 64 h 284"/>
                  <a:gd name="T48" fmla="*/ 246 w 368"/>
                  <a:gd name="T49" fmla="*/ 75 h 284"/>
                  <a:gd name="T50" fmla="*/ 226 w 368"/>
                  <a:gd name="T51" fmla="*/ 97 h 284"/>
                  <a:gd name="T52" fmla="*/ 212 w 368"/>
                  <a:gd name="T53" fmla="*/ 64 h 284"/>
                  <a:gd name="T54" fmla="*/ 190 w 368"/>
                  <a:gd name="T55" fmla="*/ 75 h 284"/>
                  <a:gd name="T56" fmla="*/ 181 w 368"/>
                  <a:gd name="T57" fmla="*/ 83 h 284"/>
                  <a:gd name="T58" fmla="*/ 136 w 368"/>
                  <a:gd name="T59" fmla="*/ 66 h 284"/>
                  <a:gd name="T60" fmla="*/ 35 w 368"/>
                  <a:gd name="T61" fmla="*/ 0 h 284"/>
                  <a:gd name="T62" fmla="*/ 0 w 368"/>
                  <a:gd name="T63" fmla="*/ 135 h 284"/>
                  <a:gd name="T64" fmla="*/ 84 w 368"/>
                  <a:gd name="T65" fmla="*/ 210 h 284"/>
                  <a:gd name="T66" fmla="*/ 181 w 368"/>
                  <a:gd name="T67" fmla="*/ 141 h 284"/>
                  <a:gd name="T68" fmla="*/ 185 w 368"/>
                  <a:gd name="T69" fmla="*/ 127 h 284"/>
                  <a:gd name="T70" fmla="*/ 196 w 368"/>
                  <a:gd name="T71" fmla="*/ 116 h 284"/>
                  <a:gd name="T72" fmla="*/ 207 w 368"/>
                  <a:gd name="T73" fmla="*/ 110 h 284"/>
                  <a:gd name="T74" fmla="*/ 222 w 368"/>
                  <a:gd name="T75" fmla="*/ 107 h 284"/>
                  <a:gd name="T76" fmla="*/ 216 w 368"/>
                  <a:gd name="T77" fmla="*/ 138 h 284"/>
                  <a:gd name="T78" fmla="*/ 221 w 368"/>
                  <a:gd name="T79" fmla="*/ 168 h 284"/>
                  <a:gd name="T80" fmla="*/ 236 w 368"/>
                  <a:gd name="T81" fmla="*/ 193 h 284"/>
                  <a:gd name="T82" fmla="*/ 257 w 368"/>
                  <a:gd name="T83" fmla="*/ 209 h 284"/>
                  <a:gd name="T84" fmla="*/ 284 w 368"/>
                  <a:gd name="T85" fmla="*/ 214 h 284"/>
                  <a:gd name="T86" fmla="*/ 308 w 368"/>
                  <a:gd name="T87" fmla="*/ 209 h 284"/>
                  <a:gd name="T88" fmla="*/ 323 w 368"/>
                  <a:gd name="T89" fmla="*/ 196 h 284"/>
                  <a:gd name="T90" fmla="*/ 322 w 368"/>
                  <a:gd name="T91" fmla="*/ 218 h 284"/>
                  <a:gd name="T92" fmla="*/ 317 w 368"/>
                  <a:gd name="T93" fmla="*/ 229 h 284"/>
                  <a:gd name="T94" fmla="*/ 308 w 368"/>
                  <a:gd name="T95" fmla="*/ 237 h 284"/>
                  <a:gd name="T96" fmla="*/ 295 w 368"/>
                  <a:gd name="T97" fmla="*/ 242 h 284"/>
                  <a:gd name="T98" fmla="*/ 275 w 368"/>
                  <a:gd name="T99" fmla="*/ 240 h 284"/>
                  <a:gd name="T100" fmla="*/ 254 w 368"/>
                  <a:gd name="T101" fmla="*/ 229 h 284"/>
                  <a:gd name="T102" fmla="*/ 219 w 368"/>
                  <a:gd name="T103" fmla="*/ 256 h 284"/>
                  <a:gd name="T104" fmla="*/ 233 w 368"/>
                  <a:gd name="T105" fmla="*/ 269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284">
                    <a:moveTo>
                      <a:pt x="233" y="269"/>
                    </a:moveTo>
                    <a:lnTo>
                      <a:pt x="240" y="274"/>
                    </a:lnTo>
                    <a:lnTo>
                      <a:pt x="249" y="277"/>
                    </a:lnTo>
                    <a:lnTo>
                      <a:pt x="258" y="280"/>
                    </a:lnTo>
                    <a:lnTo>
                      <a:pt x="268" y="283"/>
                    </a:lnTo>
                    <a:lnTo>
                      <a:pt x="289" y="284"/>
                    </a:lnTo>
                    <a:lnTo>
                      <a:pt x="306" y="283"/>
                    </a:lnTo>
                    <a:lnTo>
                      <a:pt x="320" y="280"/>
                    </a:lnTo>
                    <a:lnTo>
                      <a:pt x="334" y="274"/>
                    </a:lnTo>
                    <a:lnTo>
                      <a:pt x="345" y="266"/>
                    </a:lnTo>
                    <a:lnTo>
                      <a:pt x="355" y="255"/>
                    </a:lnTo>
                    <a:lnTo>
                      <a:pt x="362" y="242"/>
                    </a:lnTo>
                    <a:lnTo>
                      <a:pt x="366" y="228"/>
                    </a:lnTo>
                    <a:lnTo>
                      <a:pt x="368" y="210"/>
                    </a:lnTo>
                    <a:lnTo>
                      <a:pt x="368" y="156"/>
                    </a:lnTo>
                    <a:lnTo>
                      <a:pt x="319" y="156"/>
                    </a:lnTo>
                    <a:lnTo>
                      <a:pt x="315" y="163"/>
                    </a:lnTo>
                    <a:lnTo>
                      <a:pt x="308" y="168"/>
                    </a:lnTo>
                    <a:lnTo>
                      <a:pt x="300" y="170"/>
                    </a:lnTo>
                    <a:lnTo>
                      <a:pt x="292" y="171"/>
                    </a:lnTo>
                    <a:lnTo>
                      <a:pt x="286" y="171"/>
                    </a:lnTo>
                    <a:lnTo>
                      <a:pt x="281" y="170"/>
                    </a:lnTo>
                    <a:lnTo>
                      <a:pt x="275" y="166"/>
                    </a:lnTo>
                    <a:lnTo>
                      <a:pt x="271" y="163"/>
                    </a:lnTo>
                    <a:lnTo>
                      <a:pt x="267" y="159"/>
                    </a:lnTo>
                    <a:lnTo>
                      <a:pt x="265" y="152"/>
                    </a:lnTo>
                    <a:lnTo>
                      <a:pt x="263" y="146"/>
                    </a:lnTo>
                    <a:lnTo>
                      <a:pt x="263" y="132"/>
                    </a:lnTo>
                    <a:lnTo>
                      <a:pt x="265" y="125"/>
                    </a:lnTo>
                    <a:lnTo>
                      <a:pt x="267" y="119"/>
                    </a:lnTo>
                    <a:lnTo>
                      <a:pt x="271" y="115"/>
                    </a:lnTo>
                    <a:lnTo>
                      <a:pt x="275" y="112"/>
                    </a:lnTo>
                    <a:lnTo>
                      <a:pt x="281" y="108"/>
                    </a:lnTo>
                    <a:lnTo>
                      <a:pt x="286" y="107"/>
                    </a:lnTo>
                    <a:lnTo>
                      <a:pt x="292" y="105"/>
                    </a:lnTo>
                    <a:lnTo>
                      <a:pt x="300" y="107"/>
                    </a:lnTo>
                    <a:lnTo>
                      <a:pt x="308" y="110"/>
                    </a:lnTo>
                    <a:lnTo>
                      <a:pt x="313" y="113"/>
                    </a:lnTo>
                    <a:lnTo>
                      <a:pt x="317" y="119"/>
                    </a:lnTo>
                    <a:lnTo>
                      <a:pt x="368" y="119"/>
                    </a:lnTo>
                    <a:lnTo>
                      <a:pt x="368" y="66"/>
                    </a:lnTo>
                    <a:lnTo>
                      <a:pt x="323" y="66"/>
                    </a:lnTo>
                    <a:lnTo>
                      <a:pt x="323" y="80"/>
                    </a:lnTo>
                    <a:lnTo>
                      <a:pt x="316" y="74"/>
                    </a:lnTo>
                    <a:lnTo>
                      <a:pt x="308" y="69"/>
                    </a:lnTo>
                    <a:lnTo>
                      <a:pt x="296" y="64"/>
                    </a:lnTo>
                    <a:lnTo>
                      <a:pt x="284" y="63"/>
                    </a:lnTo>
                    <a:lnTo>
                      <a:pt x="270" y="64"/>
                    </a:lnTo>
                    <a:lnTo>
                      <a:pt x="257" y="69"/>
                    </a:lnTo>
                    <a:lnTo>
                      <a:pt x="246" y="75"/>
                    </a:lnTo>
                    <a:lnTo>
                      <a:pt x="236" y="85"/>
                    </a:lnTo>
                    <a:lnTo>
                      <a:pt x="226" y="97"/>
                    </a:lnTo>
                    <a:lnTo>
                      <a:pt x="226" y="63"/>
                    </a:lnTo>
                    <a:lnTo>
                      <a:pt x="212" y="64"/>
                    </a:lnTo>
                    <a:lnTo>
                      <a:pt x="199" y="69"/>
                    </a:lnTo>
                    <a:lnTo>
                      <a:pt x="190" y="75"/>
                    </a:lnTo>
                    <a:lnTo>
                      <a:pt x="185" y="78"/>
                    </a:lnTo>
                    <a:lnTo>
                      <a:pt x="181" y="83"/>
                    </a:lnTo>
                    <a:lnTo>
                      <a:pt x="181" y="66"/>
                    </a:lnTo>
                    <a:lnTo>
                      <a:pt x="136" y="66"/>
                    </a:lnTo>
                    <a:lnTo>
                      <a:pt x="136" y="198"/>
                    </a:lnTo>
                    <a:lnTo>
                      <a:pt x="35" y="0"/>
                    </a:lnTo>
                    <a:lnTo>
                      <a:pt x="48" y="135"/>
                    </a:lnTo>
                    <a:lnTo>
                      <a:pt x="0" y="135"/>
                    </a:lnTo>
                    <a:lnTo>
                      <a:pt x="69" y="179"/>
                    </a:lnTo>
                    <a:lnTo>
                      <a:pt x="84" y="210"/>
                    </a:lnTo>
                    <a:lnTo>
                      <a:pt x="181" y="210"/>
                    </a:lnTo>
                    <a:lnTo>
                      <a:pt x="181" y="141"/>
                    </a:lnTo>
                    <a:lnTo>
                      <a:pt x="183" y="134"/>
                    </a:lnTo>
                    <a:lnTo>
                      <a:pt x="185" y="127"/>
                    </a:lnTo>
                    <a:lnTo>
                      <a:pt x="190" y="121"/>
                    </a:lnTo>
                    <a:lnTo>
                      <a:pt x="196" y="116"/>
                    </a:lnTo>
                    <a:lnTo>
                      <a:pt x="201" y="113"/>
                    </a:lnTo>
                    <a:lnTo>
                      <a:pt x="207" y="110"/>
                    </a:lnTo>
                    <a:lnTo>
                      <a:pt x="214" y="108"/>
                    </a:lnTo>
                    <a:lnTo>
                      <a:pt x="222" y="107"/>
                    </a:lnTo>
                    <a:lnTo>
                      <a:pt x="218" y="122"/>
                    </a:lnTo>
                    <a:lnTo>
                      <a:pt x="216" y="138"/>
                    </a:lnTo>
                    <a:lnTo>
                      <a:pt x="218" y="154"/>
                    </a:lnTo>
                    <a:lnTo>
                      <a:pt x="221" y="168"/>
                    </a:lnTo>
                    <a:lnTo>
                      <a:pt x="227" y="181"/>
                    </a:lnTo>
                    <a:lnTo>
                      <a:pt x="236" y="193"/>
                    </a:lnTo>
                    <a:lnTo>
                      <a:pt x="246" y="202"/>
                    </a:lnTo>
                    <a:lnTo>
                      <a:pt x="257" y="209"/>
                    </a:lnTo>
                    <a:lnTo>
                      <a:pt x="270" y="212"/>
                    </a:lnTo>
                    <a:lnTo>
                      <a:pt x="284" y="214"/>
                    </a:lnTo>
                    <a:lnTo>
                      <a:pt x="296" y="212"/>
                    </a:lnTo>
                    <a:lnTo>
                      <a:pt x="308" y="209"/>
                    </a:lnTo>
                    <a:lnTo>
                      <a:pt x="316" y="202"/>
                    </a:lnTo>
                    <a:lnTo>
                      <a:pt x="323" y="196"/>
                    </a:lnTo>
                    <a:lnTo>
                      <a:pt x="323" y="210"/>
                    </a:lnTo>
                    <a:lnTo>
                      <a:pt x="322" y="218"/>
                    </a:lnTo>
                    <a:lnTo>
                      <a:pt x="320" y="225"/>
                    </a:lnTo>
                    <a:lnTo>
                      <a:pt x="317" y="229"/>
                    </a:lnTo>
                    <a:lnTo>
                      <a:pt x="313" y="234"/>
                    </a:lnTo>
                    <a:lnTo>
                      <a:pt x="308" y="237"/>
                    </a:lnTo>
                    <a:lnTo>
                      <a:pt x="302" y="240"/>
                    </a:lnTo>
                    <a:lnTo>
                      <a:pt x="295" y="242"/>
                    </a:lnTo>
                    <a:lnTo>
                      <a:pt x="289" y="242"/>
                    </a:lnTo>
                    <a:lnTo>
                      <a:pt x="275" y="240"/>
                    </a:lnTo>
                    <a:lnTo>
                      <a:pt x="264" y="236"/>
                    </a:lnTo>
                    <a:lnTo>
                      <a:pt x="254" y="229"/>
                    </a:lnTo>
                    <a:lnTo>
                      <a:pt x="246" y="220"/>
                    </a:lnTo>
                    <a:lnTo>
                      <a:pt x="219" y="256"/>
                    </a:lnTo>
                    <a:lnTo>
                      <a:pt x="226" y="262"/>
                    </a:lnTo>
                    <a:lnTo>
                      <a:pt x="233" y="2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17" name="Line 24"/>
            <p:cNvSpPr>
              <a:spLocks noChangeShapeType="1"/>
            </p:cNvSpPr>
            <p:nvPr/>
          </p:nvSpPr>
          <p:spPr bwMode="auto">
            <a:xfrm>
              <a:off x="5601" y="-239"/>
              <a:ext cx="32" cy="0"/>
            </a:xfrm>
            <a:prstGeom prst="line">
              <a:avLst/>
            </a:prstGeom>
            <a:noFill/>
            <a:ln w="3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" name="Rectangle 25"/>
            <p:cNvSpPr>
              <a:spLocks noChangeArrowheads="1"/>
            </p:cNvSpPr>
            <p:nvPr/>
          </p:nvSpPr>
          <p:spPr bwMode="auto">
            <a:xfrm>
              <a:off x="0" y="0"/>
              <a:ext cx="5769" cy="4373"/>
            </a:xfrm>
            <a:prstGeom prst="rect">
              <a:avLst/>
            </a:prstGeom>
            <a:solidFill>
              <a:srgbClr val="7E3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 bwMode="auto">
            <a:xfrm>
              <a:off x="0" y="-495"/>
              <a:ext cx="5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0" name="Group 37"/>
            <p:cNvGrpSpPr>
              <a:grpSpLocks/>
            </p:cNvGrpSpPr>
            <p:nvPr/>
          </p:nvGrpSpPr>
          <p:grpSpPr bwMode="auto">
            <a:xfrm>
              <a:off x="303" y="909"/>
              <a:ext cx="457" cy="461"/>
              <a:chOff x="303" y="909"/>
              <a:chExt cx="457" cy="461"/>
            </a:xfrm>
          </p:grpSpPr>
          <p:sp>
            <p:nvSpPr>
              <p:cNvPr id="4594" name="Freeform 27"/>
              <p:cNvSpPr>
                <a:spLocks/>
              </p:cNvSpPr>
              <p:nvPr/>
            </p:nvSpPr>
            <p:spPr bwMode="auto">
              <a:xfrm>
                <a:off x="320" y="909"/>
                <a:ext cx="432" cy="15"/>
              </a:xfrm>
              <a:custGeom>
                <a:avLst/>
                <a:gdLst>
                  <a:gd name="T0" fmla="*/ 432 w 432"/>
                  <a:gd name="T1" fmla="*/ 0 h 15"/>
                  <a:gd name="T2" fmla="*/ 0 w 432"/>
                  <a:gd name="T3" fmla="*/ 0 h 15"/>
                  <a:gd name="T4" fmla="*/ 155 w 432"/>
                  <a:gd name="T5" fmla="*/ 15 h 15"/>
                  <a:gd name="T6" fmla="*/ 426 w 432"/>
                  <a:gd name="T7" fmla="*/ 15 h 15"/>
                  <a:gd name="T8" fmla="*/ 432 w 43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15">
                    <a:moveTo>
                      <a:pt x="432" y="0"/>
                    </a:moveTo>
                    <a:lnTo>
                      <a:pt x="0" y="0"/>
                    </a:lnTo>
                    <a:lnTo>
                      <a:pt x="155" y="15"/>
                    </a:lnTo>
                    <a:lnTo>
                      <a:pt x="426" y="15"/>
                    </a:lnTo>
                    <a:lnTo>
                      <a:pt x="432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95" name="Freeform 28"/>
              <p:cNvSpPr>
                <a:spLocks/>
              </p:cNvSpPr>
              <p:nvPr/>
            </p:nvSpPr>
            <p:spPr bwMode="auto">
              <a:xfrm>
                <a:off x="303" y="909"/>
                <a:ext cx="172" cy="15"/>
              </a:xfrm>
              <a:custGeom>
                <a:avLst/>
                <a:gdLst>
                  <a:gd name="T0" fmla="*/ 2 w 172"/>
                  <a:gd name="T1" fmla="*/ 0 h 15"/>
                  <a:gd name="T2" fmla="*/ 0 w 172"/>
                  <a:gd name="T3" fmla="*/ 2 h 15"/>
                  <a:gd name="T4" fmla="*/ 0 w 172"/>
                  <a:gd name="T5" fmla="*/ 15 h 15"/>
                  <a:gd name="T6" fmla="*/ 172 w 172"/>
                  <a:gd name="T7" fmla="*/ 15 h 15"/>
                  <a:gd name="T8" fmla="*/ 41 w 172"/>
                  <a:gd name="T9" fmla="*/ 2 h 15"/>
                  <a:gd name="T10" fmla="*/ 17 w 172"/>
                  <a:gd name="T11" fmla="*/ 0 h 15"/>
                  <a:gd name="T12" fmla="*/ 2 w 17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15">
                    <a:moveTo>
                      <a:pt x="2" y="0"/>
                    </a:moveTo>
                    <a:lnTo>
                      <a:pt x="0" y="2"/>
                    </a:lnTo>
                    <a:lnTo>
                      <a:pt x="0" y="15"/>
                    </a:lnTo>
                    <a:lnTo>
                      <a:pt x="172" y="15"/>
                    </a:lnTo>
                    <a:lnTo>
                      <a:pt x="41" y="2"/>
                    </a:lnTo>
                    <a:lnTo>
                      <a:pt x="17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96" name="Freeform 29"/>
              <p:cNvSpPr>
                <a:spLocks/>
              </p:cNvSpPr>
              <p:nvPr/>
            </p:nvSpPr>
            <p:spPr bwMode="auto">
              <a:xfrm>
                <a:off x="746" y="909"/>
                <a:ext cx="14" cy="64"/>
              </a:xfrm>
              <a:custGeom>
                <a:avLst/>
                <a:gdLst>
                  <a:gd name="T0" fmla="*/ 6 w 14"/>
                  <a:gd name="T1" fmla="*/ 0 h 64"/>
                  <a:gd name="T2" fmla="*/ 5 w 14"/>
                  <a:gd name="T3" fmla="*/ 2 h 64"/>
                  <a:gd name="T4" fmla="*/ 0 w 14"/>
                  <a:gd name="T5" fmla="*/ 15 h 64"/>
                  <a:gd name="T6" fmla="*/ 0 w 14"/>
                  <a:gd name="T7" fmla="*/ 64 h 64"/>
                  <a:gd name="T8" fmla="*/ 14 w 14"/>
                  <a:gd name="T9" fmla="*/ 64 h 64"/>
                  <a:gd name="T10" fmla="*/ 14 w 14"/>
                  <a:gd name="T11" fmla="*/ 15 h 64"/>
                  <a:gd name="T12" fmla="*/ 14 w 14"/>
                  <a:gd name="T13" fmla="*/ 2 h 64"/>
                  <a:gd name="T14" fmla="*/ 12 w 14"/>
                  <a:gd name="T15" fmla="*/ 0 h 64"/>
                  <a:gd name="T16" fmla="*/ 6 w 14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64">
                    <a:moveTo>
                      <a:pt x="6" y="0"/>
                    </a:moveTo>
                    <a:lnTo>
                      <a:pt x="5" y="2"/>
                    </a:lnTo>
                    <a:lnTo>
                      <a:pt x="0" y="15"/>
                    </a:lnTo>
                    <a:lnTo>
                      <a:pt x="0" y="64"/>
                    </a:lnTo>
                    <a:lnTo>
                      <a:pt x="14" y="64"/>
                    </a:lnTo>
                    <a:lnTo>
                      <a:pt x="14" y="15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97" name="Rectangle 30"/>
              <p:cNvSpPr>
                <a:spLocks noChangeArrowheads="1"/>
              </p:cNvSpPr>
              <p:nvPr/>
            </p:nvSpPr>
            <p:spPr bwMode="auto">
              <a:xfrm>
                <a:off x="303" y="924"/>
                <a:ext cx="14" cy="49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98" name="Rectangle 31"/>
              <p:cNvSpPr>
                <a:spLocks noChangeArrowheads="1"/>
              </p:cNvSpPr>
              <p:nvPr/>
            </p:nvSpPr>
            <p:spPr bwMode="auto">
              <a:xfrm>
                <a:off x="461" y="924"/>
                <a:ext cx="14" cy="49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99" name="Rectangle 32"/>
              <p:cNvSpPr>
                <a:spLocks noChangeArrowheads="1"/>
              </p:cNvSpPr>
              <p:nvPr/>
            </p:nvSpPr>
            <p:spPr bwMode="auto">
              <a:xfrm>
                <a:off x="303" y="973"/>
                <a:ext cx="457" cy="16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00" name="Freeform 33"/>
              <p:cNvSpPr>
                <a:spLocks/>
              </p:cNvSpPr>
              <p:nvPr/>
            </p:nvSpPr>
            <p:spPr bwMode="auto">
              <a:xfrm>
                <a:off x="303" y="989"/>
                <a:ext cx="14" cy="261"/>
              </a:xfrm>
              <a:custGeom>
                <a:avLst/>
                <a:gdLst>
                  <a:gd name="T0" fmla="*/ 0 w 14"/>
                  <a:gd name="T1" fmla="*/ 0 h 261"/>
                  <a:gd name="T2" fmla="*/ 0 w 14"/>
                  <a:gd name="T3" fmla="*/ 257 h 261"/>
                  <a:gd name="T4" fmla="*/ 3 w 14"/>
                  <a:gd name="T5" fmla="*/ 261 h 261"/>
                  <a:gd name="T6" fmla="*/ 11 w 14"/>
                  <a:gd name="T7" fmla="*/ 261 h 261"/>
                  <a:gd name="T8" fmla="*/ 14 w 14"/>
                  <a:gd name="T9" fmla="*/ 257 h 261"/>
                  <a:gd name="T10" fmla="*/ 14 w 14"/>
                  <a:gd name="T11" fmla="*/ 0 h 261"/>
                  <a:gd name="T12" fmla="*/ 0 w 14"/>
                  <a:gd name="T13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61">
                    <a:moveTo>
                      <a:pt x="0" y="0"/>
                    </a:moveTo>
                    <a:lnTo>
                      <a:pt x="0" y="257"/>
                    </a:lnTo>
                    <a:lnTo>
                      <a:pt x="3" y="261"/>
                    </a:lnTo>
                    <a:lnTo>
                      <a:pt x="11" y="261"/>
                    </a:lnTo>
                    <a:lnTo>
                      <a:pt x="14" y="257"/>
                    </a:lnTo>
                    <a:lnTo>
                      <a:pt x="1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01" name="Rectangle 34"/>
              <p:cNvSpPr>
                <a:spLocks noChangeArrowheads="1"/>
              </p:cNvSpPr>
              <p:nvPr/>
            </p:nvSpPr>
            <p:spPr bwMode="auto">
              <a:xfrm>
                <a:off x="746" y="989"/>
                <a:ext cx="14" cy="364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02" name="Freeform 35"/>
              <p:cNvSpPr>
                <a:spLocks/>
              </p:cNvSpPr>
              <p:nvPr/>
            </p:nvSpPr>
            <p:spPr bwMode="auto">
              <a:xfrm>
                <a:off x="303" y="1267"/>
                <a:ext cx="14" cy="86"/>
              </a:xfrm>
              <a:custGeom>
                <a:avLst/>
                <a:gdLst>
                  <a:gd name="T0" fmla="*/ 3 w 14"/>
                  <a:gd name="T1" fmla="*/ 0 h 86"/>
                  <a:gd name="T2" fmla="*/ 0 w 14"/>
                  <a:gd name="T3" fmla="*/ 3 h 86"/>
                  <a:gd name="T4" fmla="*/ 0 w 14"/>
                  <a:gd name="T5" fmla="*/ 86 h 86"/>
                  <a:gd name="T6" fmla="*/ 14 w 14"/>
                  <a:gd name="T7" fmla="*/ 86 h 86"/>
                  <a:gd name="T8" fmla="*/ 14 w 14"/>
                  <a:gd name="T9" fmla="*/ 3 h 86"/>
                  <a:gd name="T10" fmla="*/ 11 w 14"/>
                  <a:gd name="T11" fmla="*/ 0 h 86"/>
                  <a:gd name="T12" fmla="*/ 3 w 14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6">
                    <a:moveTo>
                      <a:pt x="3" y="0"/>
                    </a:moveTo>
                    <a:lnTo>
                      <a:pt x="0" y="3"/>
                    </a:lnTo>
                    <a:lnTo>
                      <a:pt x="0" y="86"/>
                    </a:lnTo>
                    <a:lnTo>
                      <a:pt x="14" y="8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03" name="Freeform 36"/>
              <p:cNvSpPr>
                <a:spLocks/>
              </p:cNvSpPr>
              <p:nvPr/>
            </p:nvSpPr>
            <p:spPr bwMode="auto">
              <a:xfrm>
                <a:off x="303" y="1353"/>
                <a:ext cx="457" cy="17"/>
              </a:xfrm>
              <a:custGeom>
                <a:avLst/>
                <a:gdLst>
                  <a:gd name="T0" fmla="*/ 0 w 457"/>
                  <a:gd name="T1" fmla="*/ 0 h 17"/>
                  <a:gd name="T2" fmla="*/ 0 w 457"/>
                  <a:gd name="T3" fmla="*/ 13 h 17"/>
                  <a:gd name="T4" fmla="*/ 3 w 457"/>
                  <a:gd name="T5" fmla="*/ 17 h 17"/>
                  <a:gd name="T6" fmla="*/ 454 w 457"/>
                  <a:gd name="T7" fmla="*/ 17 h 17"/>
                  <a:gd name="T8" fmla="*/ 457 w 457"/>
                  <a:gd name="T9" fmla="*/ 13 h 17"/>
                  <a:gd name="T10" fmla="*/ 457 w 457"/>
                  <a:gd name="T11" fmla="*/ 0 h 17"/>
                  <a:gd name="T12" fmla="*/ 0 w 457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7" h="17">
                    <a:moveTo>
                      <a:pt x="0" y="0"/>
                    </a:moveTo>
                    <a:lnTo>
                      <a:pt x="0" y="13"/>
                    </a:lnTo>
                    <a:lnTo>
                      <a:pt x="3" y="17"/>
                    </a:lnTo>
                    <a:lnTo>
                      <a:pt x="454" y="17"/>
                    </a:lnTo>
                    <a:lnTo>
                      <a:pt x="457" y="13"/>
                    </a:lnTo>
                    <a:lnTo>
                      <a:pt x="45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21" name="Freeform 38"/>
            <p:cNvSpPr>
              <a:spLocks/>
            </p:cNvSpPr>
            <p:nvPr/>
          </p:nvSpPr>
          <p:spPr bwMode="auto">
            <a:xfrm>
              <a:off x="381" y="939"/>
              <a:ext cx="15" cy="17"/>
            </a:xfrm>
            <a:custGeom>
              <a:avLst/>
              <a:gdLst>
                <a:gd name="T0" fmla="*/ 8 w 15"/>
                <a:gd name="T1" fmla="*/ 0 h 17"/>
                <a:gd name="T2" fmla="*/ 12 w 15"/>
                <a:gd name="T3" fmla="*/ 0 h 17"/>
                <a:gd name="T4" fmla="*/ 15 w 15"/>
                <a:gd name="T5" fmla="*/ 4 h 17"/>
                <a:gd name="T6" fmla="*/ 15 w 15"/>
                <a:gd name="T7" fmla="*/ 13 h 17"/>
                <a:gd name="T8" fmla="*/ 12 w 15"/>
                <a:gd name="T9" fmla="*/ 17 h 17"/>
                <a:gd name="T10" fmla="*/ 4 w 15"/>
                <a:gd name="T11" fmla="*/ 17 h 17"/>
                <a:gd name="T12" fmla="*/ 0 w 15"/>
                <a:gd name="T13" fmla="*/ 13 h 17"/>
                <a:gd name="T14" fmla="*/ 0 w 15"/>
                <a:gd name="T15" fmla="*/ 4 h 17"/>
                <a:gd name="T16" fmla="*/ 4 w 15"/>
                <a:gd name="T17" fmla="*/ 0 h 17"/>
                <a:gd name="T18" fmla="*/ 8 w 15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0"/>
                  </a:moveTo>
                  <a:lnTo>
                    <a:pt x="12" y="0"/>
                  </a:lnTo>
                  <a:lnTo>
                    <a:pt x="15" y="4"/>
                  </a:lnTo>
                  <a:lnTo>
                    <a:pt x="15" y="13"/>
                  </a:lnTo>
                  <a:lnTo>
                    <a:pt x="12" y="17"/>
                  </a:lnTo>
                  <a:lnTo>
                    <a:pt x="4" y="17"/>
                  </a:lnTo>
                  <a:lnTo>
                    <a:pt x="0" y="13"/>
                  </a:lnTo>
                  <a:lnTo>
                    <a:pt x="0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" name="Freeform 39"/>
            <p:cNvSpPr>
              <a:spLocks/>
            </p:cNvSpPr>
            <p:nvPr/>
          </p:nvSpPr>
          <p:spPr bwMode="auto">
            <a:xfrm>
              <a:off x="421" y="939"/>
              <a:ext cx="15" cy="17"/>
            </a:xfrm>
            <a:custGeom>
              <a:avLst/>
              <a:gdLst>
                <a:gd name="T0" fmla="*/ 8 w 15"/>
                <a:gd name="T1" fmla="*/ 0 h 17"/>
                <a:gd name="T2" fmla="*/ 12 w 15"/>
                <a:gd name="T3" fmla="*/ 0 h 17"/>
                <a:gd name="T4" fmla="*/ 15 w 15"/>
                <a:gd name="T5" fmla="*/ 4 h 17"/>
                <a:gd name="T6" fmla="*/ 15 w 15"/>
                <a:gd name="T7" fmla="*/ 13 h 17"/>
                <a:gd name="T8" fmla="*/ 12 w 15"/>
                <a:gd name="T9" fmla="*/ 17 h 17"/>
                <a:gd name="T10" fmla="*/ 3 w 15"/>
                <a:gd name="T11" fmla="*/ 17 h 17"/>
                <a:gd name="T12" fmla="*/ 0 w 15"/>
                <a:gd name="T13" fmla="*/ 13 h 17"/>
                <a:gd name="T14" fmla="*/ 0 w 15"/>
                <a:gd name="T15" fmla="*/ 4 h 17"/>
                <a:gd name="T16" fmla="*/ 3 w 15"/>
                <a:gd name="T17" fmla="*/ 0 h 17"/>
                <a:gd name="T18" fmla="*/ 8 w 15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8" y="0"/>
                  </a:moveTo>
                  <a:lnTo>
                    <a:pt x="12" y="0"/>
                  </a:lnTo>
                  <a:lnTo>
                    <a:pt x="15" y="4"/>
                  </a:lnTo>
                  <a:lnTo>
                    <a:pt x="15" y="13"/>
                  </a:lnTo>
                  <a:lnTo>
                    <a:pt x="12" y="17"/>
                  </a:lnTo>
                  <a:lnTo>
                    <a:pt x="3" y="17"/>
                  </a:lnTo>
                  <a:lnTo>
                    <a:pt x="0" y="13"/>
                  </a:lnTo>
                  <a:lnTo>
                    <a:pt x="0" y="4"/>
                  </a:lnTo>
                  <a:lnTo>
                    <a:pt x="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3" name="Freeform 40"/>
            <p:cNvSpPr>
              <a:spLocks/>
            </p:cNvSpPr>
            <p:nvPr/>
          </p:nvSpPr>
          <p:spPr bwMode="auto">
            <a:xfrm>
              <a:off x="341" y="939"/>
              <a:ext cx="16" cy="17"/>
            </a:xfrm>
            <a:custGeom>
              <a:avLst/>
              <a:gdLst>
                <a:gd name="T0" fmla="*/ 8 w 16"/>
                <a:gd name="T1" fmla="*/ 0 h 17"/>
                <a:gd name="T2" fmla="*/ 12 w 16"/>
                <a:gd name="T3" fmla="*/ 0 h 17"/>
                <a:gd name="T4" fmla="*/ 16 w 16"/>
                <a:gd name="T5" fmla="*/ 4 h 17"/>
                <a:gd name="T6" fmla="*/ 16 w 16"/>
                <a:gd name="T7" fmla="*/ 13 h 17"/>
                <a:gd name="T8" fmla="*/ 12 w 16"/>
                <a:gd name="T9" fmla="*/ 17 h 17"/>
                <a:gd name="T10" fmla="*/ 4 w 16"/>
                <a:gd name="T11" fmla="*/ 17 h 17"/>
                <a:gd name="T12" fmla="*/ 0 w 16"/>
                <a:gd name="T13" fmla="*/ 13 h 17"/>
                <a:gd name="T14" fmla="*/ 0 w 16"/>
                <a:gd name="T15" fmla="*/ 4 h 17"/>
                <a:gd name="T16" fmla="*/ 4 w 16"/>
                <a:gd name="T17" fmla="*/ 0 h 17"/>
                <a:gd name="T18" fmla="*/ 8 w 16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lnTo>
                    <a:pt x="12" y="0"/>
                  </a:lnTo>
                  <a:lnTo>
                    <a:pt x="16" y="4"/>
                  </a:lnTo>
                  <a:lnTo>
                    <a:pt x="16" y="13"/>
                  </a:lnTo>
                  <a:lnTo>
                    <a:pt x="12" y="17"/>
                  </a:lnTo>
                  <a:lnTo>
                    <a:pt x="4" y="17"/>
                  </a:lnTo>
                  <a:lnTo>
                    <a:pt x="0" y="13"/>
                  </a:lnTo>
                  <a:lnTo>
                    <a:pt x="0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24" name="Group 45"/>
            <p:cNvGrpSpPr>
              <a:grpSpLocks/>
            </p:cNvGrpSpPr>
            <p:nvPr/>
          </p:nvGrpSpPr>
          <p:grpSpPr bwMode="auto">
            <a:xfrm>
              <a:off x="367" y="1043"/>
              <a:ext cx="328" cy="190"/>
              <a:chOff x="367" y="1043"/>
              <a:chExt cx="328" cy="190"/>
            </a:xfrm>
          </p:grpSpPr>
          <p:sp>
            <p:nvSpPr>
              <p:cNvPr id="4590" name="Freeform 41"/>
              <p:cNvSpPr>
                <a:spLocks/>
              </p:cNvSpPr>
              <p:nvPr/>
            </p:nvSpPr>
            <p:spPr bwMode="auto">
              <a:xfrm>
                <a:off x="367" y="1043"/>
                <a:ext cx="328" cy="190"/>
              </a:xfrm>
              <a:custGeom>
                <a:avLst/>
                <a:gdLst>
                  <a:gd name="T0" fmla="*/ 274 w 328"/>
                  <a:gd name="T1" fmla="*/ 156 h 190"/>
                  <a:gd name="T2" fmla="*/ 273 w 328"/>
                  <a:gd name="T3" fmla="*/ 173 h 190"/>
                  <a:gd name="T4" fmla="*/ 260 w 328"/>
                  <a:gd name="T5" fmla="*/ 169 h 190"/>
                  <a:gd name="T6" fmla="*/ 246 w 328"/>
                  <a:gd name="T7" fmla="*/ 153 h 190"/>
                  <a:gd name="T8" fmla="*/ 246 w 328"/>
                  <a:gd name="T9" fmla="*/ 174 h 190"/>
                  <a:gd name="T10" fmla="*/ 252 w 328"/>
                  <a:gd name="T11" fmla="*/ 190 h 190"/>
                  <a:gd name="T12" fmla="*/ 230 w 328"/>
                  <a:gd name="T13" fmla="*/ 174 h 190"/>
                  <a:gd name="T14" fmla="*/ 228 w 328"/>
                  <a:gd name="T15" fmla="*/ 160 h 190"/>
                  <a:gd name="T16" fmla="*/ 211 w 328"/>
                  <a:gd name="T17" fmla="*/ 153 h 190"/>
                  <a:gd name="T18" fmla="*/ 196 w 328"/>
                  <a:gd name="T19" fmla="*/ 177 h 190"/>
                  <a:gd name="T20" fmla="*/ 200 w 328"/>
                  <a:gd name="T21" fmla="*/ 137 h 190"/>
                  <a:gd name="T22" fmla="*/ 197 w 328"/>
                  <a:gd name="T23" fmla="*/ 107 h 190"/>
                  <a:gd name="T24" fmla="*/ 179 w 328"/>
                  <a:gd name="T25" fmla="*/ 86 h 190"/>
                  <a:gd name="T26" fmla="*/ 156 w 328"/>
                  <a:gd name="T27" fmla="*/ 84 h 190"/>
                  <a:gd name="T28" fmla="*/ 135 w 328"/>
                  <a:gd name="T29" fmla="*/ 100 h 190"/>
                  <a:gd name="T30" fmla="*/ 128 w 328"/>
                  <a:gd name="T31" fmla="*/ 128 h 190"/>
                  <a:gd name="T32" fmla="*/ 136 w 328"/>
                  <a:gd name="T33" fmla="*/ 157 h 190"/>
                  <a:gd name="T34" fmla="*/ 157 w 328"/>
                  <a:gd name="T35" fmla="*/ 173 h 190"/>
                  <a:gd name="T36" fmla="*/ 147 w 328"/>
                  <a:gd name="T37" fmla="*/ 187 h 190"/>
                  <a:gd name="T38" fmla="*/ 127 w 328"/>
                  <a:gd name="T39" fmla="*/ 171 h 190"/>
                  <a:gd name="T40" fmla="*/ 118 w 328"/>
                  <a:gd name="T41" fmla="*/ 153 h 190"/>
                  <a:gd name="T42" fmla="*/ 100 w 328"/>
                  <a:gd name="T43" fmla="*/ 160 h 190"/>
                  <a:gd name="T44" fmla="*/ 94 w 328"/>
                  <a:gd name="T45" fmla="*/ 181 h 190"/>
                  <a:gd name="T46" fmla="*/ 77 w 328"/>
                  <a:gd name="T47" fmla="*/ 190 h 190"/>
                  <a:gd name="T48" fmla="*/ 86 w 328"/>
                  <a:gd name="T49" fmla="*/ 169 h 190"/>
                  <a:gd name="T50" fmla="*/ 72 w 328"/>
                  <a:gd name="T51" fmla="*/ 153 h 190"/>
                  <a:gd name="T52" fmla="*/ 60 w 328"/>
                  <a:gd name="T53" fmla="*/ 182 h 190"/>
                  <a:gd name="T54" fmla="*/ 53 w 328"/>
                  <a:gd name="T55" fmla="*/ 160 h 190"/>
                  <a:gd name="T56" fmla="*/ 3 w 328"/>
                  <a:gd name="T57" fmla="*/ 153 h 190"/>
                  <a:gd name="T58" fmla="*/ 3 w 328"/>
                  <a:gd name="T59" fmla="*/ 137 h 190"/>
                  <a:gd name="T60" fmla="*/ 113 w 328"/>
                  <a:gd name="T61" fmla="*/ 131 h 190"/>
                  <a:gd name="T62" fmla="*/ 115 w 328"/>
                  <a:gd name="T63" fmla="*/ 110 h 190"/>
                  <a:gd name="T64" fmla="*/ 71 w 328"/>
                  <a:gd name="T65" fmla="*/ 100 h 190"/>
                  <a:gd name="T66" fmla="*/ 71 w 328"/>
                  <a:gd name="T67" fmla="*/ 84 h 190"/>
                  <a:gd name="T68" fmla="*/ 141 w 328"/>
                  <a:gd name="T69" fmla="*/ 73 h 190"/>
                  <a:gd name="T70" fmla="*/ 157 w 328"/>
                  <a:gd name="T71" fmla="*/ 66 h 190"/>
                  <a:gd name="T72" fmla="*/ 168 w 328"/>
                  <a:gd name="T73" fmla="*/ 0 h 190"/>
                  <a:gd name="T74" fmla="*/ 179 w 328"/>
                  <a:gd name="T75" fmla="*/ 69 h 190"/>
                  <a:gd name="T76" fmla="*/ 200 w 328"/>
                  <a:gd name="T77" fmla="*/ 84 h 190"/>
                  <a:gd name="T78" fmla="*/ 260 w 328"/>
                  <a:gd name="T79" fmla="*/ 88 h 190"/>
                  <a:gd name="T80" fmla="*/ 210 w 328"/>
                  <a:gd name="T81" fmla="*/ 100 h 190"/>
                  <a:gd name="T82" fmla="*/ 215 w 328"/>
                  <a:gd name="T83" fmla="*/ 127 h 190"/>
                  <a:gd name="T84" fmla="*/ 325 w 328"/>
                  <a:gd name="T85" fmla="*/ 137 h 190"/>
                  <a:gd name="T86" fmla="*/ 325 w 328"/>
                  <a:gd name="T87" fmla="*/ 15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8" h="190">
                    <a:moveTo>
                      <a:pt x="325" y="153"/>
                    </a:moveTo>
                    <a:lnTo>
                      <a:pt x="273" y="153"/>
                    </a:lnTo>
                    <a:lnTo>
                      <a:pt x="274" y="156"/>
                    </a:lnTo>
                    <a:lnTo>
                      <a:pt x="275" y="160"/>
                    </a:lnTo>
                    <a:lnTo>
                      <a:pt x="275" y="163"/>
                    </a:lnTo>
                    <a:lnTo>
                      <a:pt x="273" y="173"/>
                    </a:lnTo>
                    <a:lnTo>
                      <a:pt x="268" y="181"/>
                    </a:lnTo>
                    <a:lnTo>
                      <a:pt x="262" y="187"/>
                    </a:lnTo>
                    <a:lnTo>
                      <a:pt x="260" y="169"/>
                    </a:lnTo>
                    <a:lnTo>
                      <a:pt x="260" y="158"/>
                    </a:lnTo>
                    <a:lnTo>
                      <a:pt x="256" y="153"/>
                    </a:lnTo>
                    <a:lnTo>
                      <a:pt x="246" y="153"/>
                    </a:lnTo>
                    <a:lnTo>
                      <a:pt x="243" y="158"/>
                    </a:lnTo>
                    <a:lnTo>
                      <a:pt x="243" y="169"/>
                    </a:lnTo>
                    <a:lnTo>
                      <a:pt x="246" y="174"/>
                    </a:lnTo>
                    <a:lnTo>
                      <a:pt x="252" y="174"/>
                    </a:lnTo>
                    <a:lnTo>
                      <a:pt x="253" y="189"/>
                    </a:lnTo>
                    <a:lnTo>
                      <a:pt x="252" y="190"/>
                    </a:lnTo>
                    <a:lnTo>
                      <a:pt x="243" y="187"/>
                    </a:lnTo>
                    <a:lnTo>
                      <a:pt x="236" y="183"/>
                    </a:lnTo>
                    <a:lnTo>
                      <a:pt x="230" y="174"/>
                    </a:lnTo>
                    <a:lnTo>
                      <a:pt x="228" y="165"/>
                    </a:lnTo>
                    <a:lnTo>
                      <a:pt x="228" y="163"/>
                    </a:lnTo>
                    <a:lnTo>
                      <a:pt x="228" y="160"/>
                    </a:lnTo>
                    <a:lnTo>
                      <a:pt x="229" y="156"/>
                    </a:lnTo>
                    <a:lnTo>
                      <a:pt x="230" y="153"/>
                    </a:lnTo>
                    <a:lnTo>
                      <a:pt x="211" y="153"/>
                    </a:lnTo>
                    <a:lnTo>
                      <a:pt x="207" y="162"/>
                    </a:lnTo>
                    <a:lnTo>
                      <a:pt x="202" y="170"/>
                    </a:lnTo>
                    <a:lnTo>
                      <a:pt x="196" y="177"/>
                    </a:lnTo>
                    <a:lnTo>
                      <a:pt x="193" y="156"/>
                    </a:lnTo>
                    <a:lnTo>
                      <a:pt x="197" y="147"/>
                    </a:lnTo>
                    <a:lnTo>
                      <a:pt x="200" y="137"/>
                    </a:lnTo>
                    <a:lnTo>
                      <a:pt x="201" y="128"/>
                    </a:lnTo>
                    <a:lnTo>
                      <a:pt x="200" y="117"/>
                    </a:lnTo>
                    <a:lnTo>
                      <a:pt x="197" y="107"/>
                    </a:lnTo>
                    <a:lnTo>
                      <a:pt x="192" y="99"/>
                    </a:lnTo>
                    <a:lnTo>
                      <a:pt x="186" y="92"/>
                    </a:lnTo>
                    <a:lnTo>
                      <a:pt x="179" y="86"/>
                    </a:lnTo>
                    <a:lnTo>
                      <a:pt x="171" y="83"/>
                    </a:lnTo>
                    <a:lnTo>
                      <a:pt x="164" y="82"/>
                    </a:lnTo>
                    <a:lnTo>
                      <a:pt x="156" y="84"/>
                    </a:lnTo>
                    <a:lnTo>
                      <a:pt x="148" y="87"/>
                    </a:lnTo>
                    <a:lnTo>
                      <a:pt x="141" y="93"/>
                    </a:lnTo>
                    <a:lnTo>
                      <a:pt x="135" y="100"/>
                    </a:lnTo>
                    <a:lnTo>
                      <a:pt x="131" y="109"/>
                    </a:lnTo>
                    <a:lnTo>
                      <a:pt x="129" y="119"/>
                    </a:lnTo>
                    <a:lnTo>
                      <a:pt x="128" y="128"/>
                    </a:lnTo>
                    <a:lnTo>
                      <a:pt x="129" y="139"/>
                    </a:lnTo>
                    <a:lnTo>
                      <a:pt x="132" y="149"/>
                    </a:lnTo>
                    <a:lnTo>
                      <a:pt x="136" y="157"/>
                    </a:lnTo>
                    <a:lnTo>
                      <a:pt x="142" y="165"/>
                    </a:lnTo>
                    <a:lnTo>
                      <a:pt x="149" y="170"/>
                    </a:lnTo>
                    <a:lnTo>
                      <a:pt x="157" y="173"/>
                    </a:lnTo>
                    <a:lnTo>
                      <a:pt x="164" y="174"/>
                    </a:lnTo>
                    <a:lnTo>
                      <a:pt x="155" y="189"/>
                    </a:lnTo>
                    <a:lnTo>
                      <a:pt x="147" y="187"/>
                    </a:lnTo>
                    <a:lnTo>
                      <a:pt x="140" y="183"/>
                    </a:lnTo>
                    <a:lnTo>
                      <a:pt x="133" y="178"/>
                    </a:lnTo>
                    <a:lnTo>
                      <a:pt x="127" y="171"/>
                    </a:lnTo>
                    <a:lnTo>
                      <a:pt x="122" y="163"/>
                    </a:lnTo>
                    <a:lnTo>
                      <a:pt x="118" y="155"/>
                    </a:lnTo>
                    <a:lnTo>
                      <a:pt x="118" y="153"/>
                    </a:lnTo>
                    <a:lnTo>
                      <a:pt x="99" y="153"/>
                    </a:lnTo>
                    <a:lnTo>
                      <a:pt x="99" y="156"/>
                    </a:lnTo>
                    <a:lnTo>
                      <a:pt x="100" y="160"/>
                    </a:lnTo>
                    <a:lnTo>
                      <a:pt x="100" y="163"/>
                    </a:lnTo>
                    <a:lnTo>
                      <a:pt x="99" y="173"/>
                    </a:lnTo>
                    <a:lnTo>
                      <a:pt x="94" y="181"/>
                    </a:lnTo>
                    <a:lnTo>
                      <a:pt x="87" y="187"/>
                    </a:lnTo>
                    <a:lnTo>
                      <a:pt x="78" y="189"/>
                    </a:lnTo>
                    <a:lnTo>
                      <a:pt x="77" y="190"/>
                    </a:lnTo>
                    <a:lnTo>
                      <a:pt x="77" y="174"/>
                    </a:lnTo>
                    <a:lnTo>
                      <a:pt x="82" y="174"/>
                    </a:lnTo>
                    <a:lnTo>
                      <a:pt x="86" y="169"/>
                    </a:lnTo>
                    <a:lnTo>
                      <a:pt x="86" y="158"/>
                    </a:lnTo>
                    <a:lnTo>
                      <a:pt x="82" y="153"/>
                    </a:lnTo>
                    <a:lnTo>
                      <a:pt x="72" y="153"/>
                    </a:lnTo>
                    <a:lnTo>
                      <a:pt x="68" y="158"/>
                    </a:lnTo>
                    <a:lnTo>
                      <a:pt x="68" y="187"/>
                    </a:lnTo>
                    <a:lnTo>
                      <a:pt x="60" y="182"/>
                    </a:lnTo>
                    <a:lnTo>
                      <a:pt x="56" y="174"/>
                    </a:lnTo>
                    <a:lnTo>
                      <a:pt x="53" y="165"/>
                    </a:lnTo>
                    <a:lnTo>
                      <a:pt x="53" y="160"/>
                    </a:lnTo>
                    <a:lnTo>
                      <a:pt x="54" y="156"/>
                    </a:lnTo>
                    <a:lnTo>
                      <a:pt x="55" y="153"/>
                    </a:lnTo>
                    <a:lnTo>
                      <a:pt x="3" y="153"/>
                    </a:lnTo>
                    <a:lnTo>
                      <a:pt x="0" y="150"/>
                    </a:lnTo>
                    <a:lnTo>
                      <a:pt x="0" y="141"/>
                    </a:lnTo>
                    <a:lnTo>
                      <a:pt x="3" y="137"/>
                    </a:lnTo>
                    <a:lnTo>
                      <a:pt x="114" y="137"/>
                    </a:lnTo>
                    <a:lnTo>
                      <a:pt x="113" y="134"/>
                    </a:lnTo>
                    <a:lnTo>
                      <a:pt x="113" y="131"/>
                    </a:lnTo>
                    <a:lnTo>
                      <a:pt x="113" y="128"/>
                    </a:lnTo>
                    <a:lnTo>
                      <a:pt x="114" y="119"/>
                    </a:lnTo>
                    <a:lnTo>
                      <a:pt x="115" y="110"/>
                    </a:lnTo>
                    <a:lnTo>
                      <a:pt x="118" y="102"/>
                    </a:lnTo>
                    <a:lnTo>
                      <a:pt x="119" y="100"/>
                    </a:lnTo>
                    <a:lnTo>
                      <a:pt x="71" y="100"/>
                    </a:lnTo>
                    <a:lnTo>
                      <a:pt x="68" y="97"/>
                    </a:lnTo>
                    <a:lnTo>
                      <a:pt x="68" y="88"/>
                    </a:lnTo>
                    <a:lnTo>
                      <a:pt x="71" y="84"/>
                    </a:lnTo>
                    <a:lnTo>
                      <a:pt x="128" y="84"/>
                    </a:lnTo>
                    <a:lnTo>
                      <a:pt x="134" y="78"/>
                    </a:lnTo>
                    <a:lnTo>
                      <a:pt x="141" y="73"/>
                    </a:lnTo>
                    <a:lnTo>
                      <a:pt x="148" y="69"/>
                    </a:lnTo>
                    <a:lnTo>
                      <a:pt x="156" y="67"/>
                    </a:lnTo>
                    <a:lnTo>
                      <a:pt x="157" y="66"/>
                    </a:lnTo>
                    <a:lnTo>
                      <a:pt x="157" y="3"/>
                    </a:lnTo>
                    <a:lnTo>
                      <a:pt x="160" y="0"/>
                    </a:lnTo>
                    <a:lnTo>
                      <a:pt x="168" y="0"/>
                    </a:lnTo>
                    <a:lnTo>
                      <a:pt x="171" y="3"/>
                    </a:lnTo>
                    <a:lnTo>
                      <a:pt x="171" y="66"/>
                    </a:lnTo>
                    <a:lnTo>
                      <a:pt x="179" y="69"/>
                    </a:lnTo>
                    <a:lnTo>
                      <a:pt x="187" y="72"/>
                    </a:lnTo>
                    <a:lnTo>
                      <a:pt x="194" y="77"/>
                    </a:lnTo>
                    <a:lnTo>
                      <a:pt x="200" y="84"/>
                    </a:lnTo>
                    <a:lnTo>
                      <a:pt x="200" y="84"/>
                    </a:lnTo>
                    <a:lnTo>
                      <a:pt x="257" y="84"/>
                    </a:lnTo>
                    <a:lnTo>
                      <a:pt x="260" y="88"/>
                    </a:lnTo>
                    <a:lnTo>
                      <a:pt x="260" y="97"/>
                    </a:lnTo>
                    <a:lnTo>
                      <a:pt x="257" y="100"/>
                    </a:lnTo>
                    <a:lnTo>
                      <a:pt x="210" y="100"/>
                    </a:lnTo>
                    <a:lnTo>
                      <a:pt x="213" y="108"/>
                    </a:lnTo>
                    <a:lnTo>
                      <a:pt x="214" y="117"/>
                    </a:lnTo>
                    <a:lnTo>
                      <a:pt x="215" y="127"/>
                    </a:lnTo>
                    <a:lnTo>
                      <a:pt x="215" y="134"/>
                    </a:lnTo>
                    <a:lnTo>
                      <a:pt x="215" y="137"/>
                    </a:lnTo>
                    <a:lnTo>
                      <a:pt x="325" y="137"/>
                    </a:lnTo>
                    <a:lnTo>
                      <a:pt x="328" y="141"/>
                    </a:lnTo>
                    <a:lnTo>
                      <a:pt x="328" y="150"/>
                    </a:lnTo>
                    <a:lnTo>
                      <a:pt x="325" y="153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91" name="Freeform 42"/>
              <p:cNvSpPr>
                <a:spLocks/>
              </p:cNvSpPr>
              <p:nvPr/>
            </p:nvSpPr>
            <p:spPr bwMode="auto">
              <a:xfrm>
                <a:off x="435" y="1201"/>
                <a:ext cx="9" cy="32"/>
              </a:xfrm>
              <a:custGeom>
                <a:avLst/>
                <a:gdLst>
                  <a:gd name="T0" fmla="*/ 0 w 9"/>
                  <a:gd name="T1" fmla="*/ 29 h 32"/>
                  <a:gd name="T2" fmla="*/ 0 w 9"/>
                  <a:gd name="T3" fmla="*/ 0 h 32"/>
                  <a:gd name="T4" fmla="*/ 0 w 9"/>
                  <a:gd name="T5" fmla="*/ 11 h 32"/>
                  <a:gd name="T6" fmla="*/ 4 w 9"/>
                  <a:gd name="T7" fmla="*/ 16 h 32"/>
                  <a:gd name="T8" fmla="*/ 9 w 9"/>
                  <a:gd name="T9" fmla="*/ 16 h 32"/>
                  <a:gd name="T10" fmla="*/ 9 w 9"/>
                  <a:gd name="T11" fmla="*/ 32 h 32"/>
                  <a:gd name="T12" fmla="*/ 0 w 9"/>
                  <a:gd name="T13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2">
                    <a:moveTo>
                      <a:pt x="0" y="29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4" y="16"/>
                    </a:lnTo>
                    <a:lnTo>
                      <a:pt x="9" y="16"/>
                    </a:lnTo>
                    <a:lnTo>
                      <a:pt x="9" y="32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92" name="Freeform 43"/>
              <p:cNvSpPr>
                <a:spLocks/>
              </p:cNvSpPr>
              <p:nvPr/>
            </p:nvSpPr>
            <p:spPr bwMode="auto">
              <a:xfrm>
                <a:off x="522" y="1199"/>
                <a:ext cx="41" cy="34"/>
              </a:xfrm>
              <a:custGeom>
                <a:avLst/>
                <a:gdLst>
                  <a:gd name="T0" fmla="*/ 38 w 41"/>
                  <a:gd name="T1" fmla="*/ 0 h 34"/>
                  <a:gd name="T2" fmla="*/ 41 w 41"/>
                  <a:gd name="T3" fmla="*/ 21 h 34"/>
                  <a:gd name="T4" fmla="*/ 34 w 41"/>
                  <a:gd name="T5" fmla="*/ 26 h 34"/>
                  <a:gd name="T6" fmla="*/ 27 w 41"/>
                  <a:gd name="T7" fmla="*/ 31 h 34"/>
                  <a:gd name="T8" fmla="*/ 19 w 41"/>
                  <a:gd name="T9" fmla="*/ 33 h 34"/>
                  <a:gd name="T10" fmla="*/ 10 w 41"/>
                  <a:gd name="T11" fmla="*/ 34 h 34"/>
                  <a:gd name="T12" fmla="*/ 9 w 41"/>
                  <a:gd name="T13" fmla="*/ 34 h 34"/>
                  <a:gd name="T14" fmla="*/ 0 w 41"/>
                  <a:gd name="T15" fmla="*/ 33 h 34"/>
                  <a:gd name="T16" fmla="*/ 9 w 41"/>
                  <a:gd name="T17" fmla="*/ 18 h 34"/>
                  <a:gd name="T18" fmla="*/ 18 w 41"/>
                  <a:gd name="T19" fmla="*/ 17 h 34"/>
                  <a:gd name="T20" fmla="*/ 26 w 41"/>
                  <a:gd name="T21" fmla="*/ 13 h 34"/>
                  <a:gd name="T22" fmla="*/ 33 w 41"/>
                  <a:gd name="T23" fmla="*/ 8 h 34"/>
                  <a:gd name="T24" fmla="*/ 38 w 41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4">
                    <a:moveTo>
                      <a:pt x="38" y="0"/>
                    </a:moveTo>
                    <a:lnTo>
                      <a:pt x="41" y="21"/>
                    </a:lnTo>
                    <a:lnTo>
                      <a:pt x="34" y="26"/>
                    </a:lnTo>
                    <a:lnTo>
                      <a:pt x="27" y="31"/>
                    </a:lnTo>
                    <a:lnTo>
                      <a:pt x="19" y="33"/>
                    </a:lnTo>
                    <a:lnTo>
                      <a:pt x="10" y="34"/>
                    </a:lnTo>
                    <a:lnTo>
                      <a:pt x="9" y="34"/>
                    </a:lnTo>
                    <a:lnTo>
                      <a:pt x="0" y="33"/>
                    </a:lnTo>
                    <a:lnTo>
                      <a:pt x="9" y="18"/>
                    </a:lnTo>
                    <a:lnTo>
                      <a:pt x="18" y="17"/>
                    </a:lnTo>
                    <a:lnTo>
                      <a:pt x="26" y="13"/>
                    </a:lnTo>
                    <a:lnTo>
                      <a:pt x="33" y="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93" name="Freeform 44"/>
              <p:cNvSpPr>
                <a:spLocks/>
              </p:cNvSpPr>
              <p:nvPr/>
            </p:nvSpPr>
            <p:spPr bwMode="auto">
              <a:xfrm>
                <a:off x="619" y="1212"/>
                <a:ext cx="10" cy="20"/>
              </a:xfrm>
              <a:custGeom>
                <a:avLst/>
                <a:gdLst>
                  <a:gd name="T0" fmla="*/ 1 w 10"/>
                  <a:gd name="T1" fmla="*/ 20 h 20"/>
                  <a:gd name="T2" fmla="*/ 0 w 10"/>
                  <a:gd name="T3" fmla="*/ 5 h 20"/>
                  <a:gd name="T4" fmla="*/ 4 w 10"/>
                  <a:gd name="T5" fmla="*/ 5 h 20"/>
                  <a:gd name="T6" fmla="*/ 8 w 10"/>
                  <a:gd name="T7" fmla="*/ 0 h 20"/>
                  <a:gd name="T8" fmla="*/ 10 w 10"/>
                  <a:gd name="T9" fmla="*/ 18 h 20"/>
                  <a:gd name="T10" fmla="*/ 1 w 10"/>
                  <a:gd name="T1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0">
                    <a:moveTo>
                      <a:pt x="1" y="20"/>
                    </a:moveTo>
                    <a:lnTo>
                      <a:pt x="0" y="5"/>
                    </a:lnTo>
                    <a:lnTo>
                      <a:pt x="4" y="5"/>
                    </a:lnTo>
                    <a:lnTo>
                      <a:pt x="8" y="0"/>
                    </a:lnTo>
                    <a:lnTo>
                      <a:pt x="10" y="18"/>
                    </a:lnTo>
                    <a:lnTo>
                      <a:pt x="1" y="2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25" name="Freeform 46"/>
            <p:cNvSpPr>
              <a:spLocks/>
            </p:cNvSpPr>
            <p:nvPr/>
          </p:nvSpPr>
          <p:spPr bwMode="auto">
            <a:xfrm>
              <a:off x="514" y="1148"/>
              <a:ext cx="34" cy="15"/>
            </a:xfrm>
            <a:custGeom>
              <a:avLst/>
              <a:gdLst>
                <a:gd name="T0" fmla="*/ 8 w 34"/>
                <a:gd name="T1" fmla="*/ 0 h 15"/>
                <a:gd name="T2" fmla="*/ 31 w 34"/>
                <a:gd name="T3" fmla="*/ 0 h 15"/>
                <a:gd name="T4" fmla="*/ 34 w 34"/>
                <a:gd name="T5" fmla="*/ 3 h 15"/>
                <a:gd name="T6" fmla="*/ 34 w 34"/>
                <a:gd name="T7" fmla="*/ 12 h 15"/>
                <a:gd name="T8" fmla="*/ 31 w 34"/>
                <a:gd name="T9" fmla="*/ 15 h 15"/>
                <a:gd name="T10" fmla="*/ 4 w 34"/>
                <a:gd name="T11" fmla="*/ 15 h 15"/>
                <a:gd name="T12" fmla="*/ 0 w 34"/>
                <a:gd name="T13" fmla="*/ 12 h 15"/>
                <a:gd name="T14" fmla="*/ 0 w 34"/>
                <a:gd name="T15" fmla="*/ 3 h 15"/>
                <a:gd name="T16" fmla="*/ 4 w 34"/>
                <a:gd name="T17" fmla="*/ 0 h 15"/>
                <a:gd name="T18" fmla="*/ 8 w 34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15">
                  <a:moveTo>
                    <a:pt x="8" y="0"/>
                  </a:moveTo>
                  <a:lnTo>
                    <a:pt x="31" y="0"/>
                  </a:lnTo>
                  <a:lnTo>
                    <a:pt x="34" y="3"/>
                  </a:lnTo>
                  <a:lnTo>
                    <a:pt x="34" y="12"/>
                  </a:lnTo>
                  <a:lnTo>
                    <a:pt x="31" y="15"/>
                  </a:lnTo>
                  <a:lnTo>
                    <a:pt x="4" y="15"/>
                  </a:lnTo>
                  <a:lnTo>
                    <a:pt x="0" y="12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" name="Freeform 47"/>
            <p:cNvSpPr>
              <a:spLocks/>
            </p:cNvSpPr>
            <p:nvPr/>
          </p:nvSpPr>
          <p:spPr bwMode="auto">
            <a:xfrm>
              <a:off x="367" y="1261"/>
              <a:ext cx="328" cy="16"/>
            </a:xfrm>
            <a:custGeom>
              <a:avLst/>
              <a:gdLst>
                <a:gd name="T0" fmla="*/ 8 w 328"/>
                <a:gd name="T1" fmla="*/ 0 h 16"/>
                <a:gd name="T2" fmla="*/ 325 w 328"/>
                <a:gd name="T3" fmla="*/ 0 h 16"/>
                <a:gd name="T4" fmla="*/ 328 w 328"/>
                <a:gd name="T5" fmla="*/ 3 h 16"/>
                <a:gd name="T6" fmla="*/ 328 w 328"/>
                <a:gd name="T7" fmla="*/ 13 h 16"/>
                <a:gd name="T8" fmla="*/ 325 w 328"/>
                <a:gd name="T9" fmla="*/ 16 h 16"/>
                <a:gd name="T10" fmla="*/ 3 w 328"/>
                <a:gd name="T11" fmla="*/ 16 h 16"/>
                <a:gd name="T12" fmla="*/ 0 w 328"/>
                <a:gd name="T13" fmla="*/ 13 h 16"/>
                <a:gd name="T14" fmla="*/ 0 w 328"/>
                <a:gd name="T15" fmla="*/ 3 h 16"/>
                <a:gd name="T16" fmla="*/ 3 w 328"/>
                <a:gd name="T17" fmla="*/ 0 h 16"/>
                <a:gd name="T18" fmla="*/ 8 w 328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8" h="16">
                  <a:moveTo>
                    <a:pt x="8" y="0"/>
                  </a:moveTo>
                  <a:lnTo>
                    <a:pt x="325" y="0"/>
                  </a:lnTo>
                  <a:lnTo>
                    <a:pt x="328" y="3"/>
                  </a:lnTo>
                  <a:lnTo>
                    <a:pt x="328" y="13"/>
                  </a:lnTo>
                  <a:lnTo>
                    <a:pt x="325" y="16"/>
                  </a:lnTo>
                  <a:lnTo>
                    <a:pt x="3" y="16"/>
                  </a:lnTo>
                  <a:lnTo>
                    <a:pt x="0" y="13"/>
                  </a:lnTo>
                  <a:lnTo>
                    <a:pt x="0" y="3"/>
                  </a:lnTo>
                  <a:lnTo>
                    <a:pt x="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27" name="Group 50"/>
            <p:cNvGrpSpPr>
              <a:grpSpLocks/>
            </p:cNvGrpSpPr>
            <p:nvPr/>
          </p:nvGrpSpPr>
          <p:grpSpPr bwMode="auto">
            <a:xfrm>
              <a:off x="409" y="2196"/>
              <a:ext cx="70" cy="78"/>
              <a:chOff x="409" y="2196"/>
              <a:chExt cx="70" cy="78"/>
            </a:xfrm>
          </p:grpSpPr>
          <p:sp>
            <p:nvSpPr>
              <p:cNvPr id="4588" name="Freeform 48"/>
              <p:cNvSpPr>
                <a:spLocks/>
              </p:cNvSpPr>
              <p:nvPr/>
            </p:nvSpPr>
            <p:spPr bwMode="auto">
              <a:xfrm>
                <a:off x="409" y="2196"/>
                <a:ext cx="70" cy="78"/>
              </a:xfrm>
              <a:custGeom>
                <a:avLst/>
                <a:gdLst>
                  <a:gd name="T0" fmla="*/ 33 w 70"/>
                  <a:gd name="T1" fmla="*/ 78 h 78"/>
                  <a:gd name="T2" fmla="*/ 35 w 70"/>
                  <a:gd name="T3" fmla="*/ 78 h 78"/>
                  <a:gd name="T4" fmla="*/ 44 w 70"/>
                  <a:gd name="T5" fmla="*/ 77 h 78"/>
                  <a:gd name="T6" fmla="*/ 52 w 70"/>
                  <a:gd name="T7" fmla="*/ 73 h 78"/>
                  <a:gd name="T8" fmla="*/ 59 w 70"/>
                  <a:gd name="T9" fmla="*/ 67 h 78"/>
                  <a:gd name="T10" fmla="*/ 65 w 70"/>
                  <a:gd name="T11" fmla="*/ 60 h 78"/>
                  <a:gd name="T12" fmla="*/ 68 w 70"/>
                  <a:gd name="T13" fmla="*/ 50 h 78"/>
                  <a:gd name="T14" fmla="*/ 70 w 70"/>
                  <a:gd name="T15" fmla="*/ 41 h 78"/>
                  <a:gd name="T16" fmla="*/ 70 w 70"/>
                  <a:gd name="T17" fmla="*/ 39 h 78"/>
                  <a:gd name="T18" fmla="*/ 69 w 70"/>
                  <a:gd name="T19" fmla="*/ 28 h 78"/>
                  <a:gd name="T20" fmla="*/ 65 w 70"/>
                  <a:gd name="T21" fmla="*/ 19 h 78"/>
                  <a:gd name="T22" fmla="*/ 60 w 70"/>
                  <a:gd name="T23" fmla="*/ 12 h 78"/>
                  <a:gd name="T24" fmla="*/ 53 w 70"/>
                  <a:gd name="T25" fmla="*/ 6 h 78"/>
                  <a:gd name="T26" fmla="*/ 45 w 70"/>
                  <a:gd name="T27" fmla="*/ 1 h 78"/>
                  <a:gd name="T28" fmla="*/ 36 w 70"/>
                  <a:gd name="T29" fmla="*/ 0 h 78"/>
                  <a:gd name="T30" fmla="*/ 35 w 70"/>
                  <a:gd name="T31" fmla="*/ 0 h 78"/>
                  <a:gd name="T32" fmla="*/ 26 w 70"/>
                  <a:gd name="T33" fmla="*/ 1 h 78"/>
                  <a:gd name="T34" fmla="*/ 18 w 70"/>
                  <a:gd name="T35" fmla="*/ 5 h 78"/>
                  <a:gd name="T36" fmla="*/ 11 w 70"/>
                  <a:gd name="T37" fmla="*/ 11 h 78"/>
                  <a:gd name="T38" fmla="*/ 5 w 70"/>
                  <a:gd name="T39" fmla="*/ 18 h 78"/>
                  <a:gd name="T40" fmla="*/ 1 w 70"/>
                  <a:gd name="T41" fmla="*/ 27 h 78"/>
                  <a:gd name="T42" fmla="*/ 0 w 70"/>
                  <a:gd name="T43" fmla="*/ 37 h 78"/>
                  <a:gd name="T44" fmla="*/ 0 w 70"/>
                  <a:gd name="T45" fmla="*/ 39 h 78"/>
                  <a:gd name="T46" fmla="*/ 1 w 70"/>
                  <a:gd name="T47" fmla="*/ 49 h 78"/>
                  <a:gd name="T48" fmla="*/ 5 w 70"/>
                  <a:gd name="T49" fmla="*/ 58 h 78"/>
                  <a:gd name="T50" fmla="*/ 10 w 70"/>
                  <a:gd name="T51" fmla="*/ 66 h 78"/>
                  <a:gd name="T52" fmla="*/ 17 w 70"/>
                  <a:gd name="T53" fmla="*/ 72 h 78"/>
                  <a:gd name="T54" fmla="*/ 24 w 70"/>
                  <a:gd name="T55" fmla="*/ 76 h 78"/>
                  <a:gd name="T56" fmla="*/ 27 w 70"/>
                  <a:gd name="T57" fmla="*/ 56 h 78"/>
                  <a:gd name="T58" fmla="*/ 20 w 70"/>
                  <a:gd name="T59" fmla="*/ 49 h 78"/>
                  <a:gd name="T60" fmla="*/ 18 w 70"/>
                  <a:gd name="T61" fmla="*/ 40 h 78"/>
                  <a:gd name="T62" fmla="*/ 18 w 70"/>
                  <a:gd name="T63" fmla="*/ 39 h 78"/>
                  <a:gd name="T64" fmla="*/ 20 w 70"/>
                  <a:gd name="T65" fmla="*/ 29 h 78"/>
                  <a:gd name="T66" fmla="*/ 26 w 70"/>
                  <a:gd name="T67" fmla="*/ 22 h 78"/>
                  <a:gd name="T68" fmla="*/ 34 w 70"/>
                  <a:gd name="T69" fmla="*/ 19 h 78"/>
                  <a:gd name="T70" fmla="*/ 35 w 70"/>
                  <a:gd name="T71" fmla="*/ 19 h 78"/>
                  <a:gd name="T72" fmla="*/ 43 w 70"/>
                  <a:gd name="T73" fmla="*/ 22 h 78"/>
                  <a:gd name="T74" fmla="*/ 50 w 70"/>
                  <a:gd name="T75" fmla="*/ 28 h 78"/>
                  <a:gd name="T76" fmla="*/ 52 w 70"/>
                  <a:gd name="T77" fmla="*/ 38 h 78"/>
                  <a:gd name="T78" fmla="*/ 52 w 70"/>
                  <a:gd name="T79" fmla="*/ 39 h 78"/>
                  <a:gd name="T80" fmla="*/ 50 w 70"/>
                  <a:gd name="T81" fmla="*/ 49 h 78"/>
                  <a:gd name="T82" fmla="*/ 44 w 70"/>
                  <a:gd name="T83" fmla="*/ 55 h 78"/>
                  <a:gd name="T84" fmla="*/ 36 w 70"/>
                  <a:gd name="T85" fmla="*/ 59 h 78"/>
                  <a:gd name="T86" fmla="*/ 35 w 70"/>
                  <a:gd name="T87" fmla="*/ 59 h 78"/>
                  <a:gd name="T88" fmla="*/ 33 w 70"/>
                  <a:gd name="T8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78">
                    <a:moveTo>
                      <a:pt x="33" y="78"/>
                    </a:moveTo>
                    <a:lnTo>
                      <a:pt x="35" y="78"/>
                    </a:lnTo>
                    <a:lnTo>
                      <a:pt x="44" y="77"/>
                    </a:lnTo>
                    <a:lnTo>
                      <a:pt x="52" y="73"/>
                    </a:lnTo>
                    <a:lnTo>
                      <a:pt x="59" y="67"/>
                    </a:lnTo>
                    <a:lnTo>
                      <a:pt x="65" y="60"/>
                    </a:lnTo>
                    <a:lnTo>
                      <a:pt x="68" y="50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69" y="28"/>
                    </a:lnTo>
                    <a:lnTo>
                      <a:pt x="65" y="19"/>
                    </a:lnTo>
                    <a:lnTo>
                      <a:pt x="60" y="12"/>
                    </a:lnTo>
                    <a:lnTo>
                      <a:pt x="53" y="6"/>
                    </a:lnTo>
                    <a:lnTo>
                      <a:pt x="45" y="1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26" y="1"/>
                    </a:lnTo>
                    <a:lnTo>
                      <a:pt x="18" y="5"/>
                    </a:lnTo>
                    <a:lnTo>
                      <a:pt x="11" y="11"/>
                    </a:lnTo>
                    <a:lnTo>
                      <a:pt x="5" y="18"/>
                    </a:lnTo>
                    <a:lnTo>
                      <a:pt x="1" y="27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1" y="49"/>
                    </a:lnTo>
                    <a:lnTo>
                      <a:pt x="5" y="58"/>
                    </a:lnTo>
                    <a:lnTo>
                      <a:pt x="10" y="66"/>
                    </a:lnTo>
                    <a:lnTo>
                      <a:pt x="17" y="72"/>
                    </a:lnTo>
                    <a:lnTo>
                      <a:pt x="24" y="76"/>
                    </a:lnTo>
                    <a:lnTo>
                      <a:pt x="27" y="56"/>
                    </a:lnTo>
                    <a:lnTo>
                      <a:pt x="20" y="49"/>
                    </a:lnTo>
                    <a:lnTo>
                      <a:pt x="18" y="40"/>
                    </a:lnTo>
                    <a:lnTo>
                      <a:pt x="18" y="39"/>
                    </a:lnTo>
                    <a:lnTo>
                      <a:pt x="20" y="29"/>
                    </a:lnTo>
                    <a:lnTo>
                      <a:pt x="26" y="22"/>
                    </a:lnTo>
                    <a:lnTo>
                      <a:pt x="34" y="19"/>
                    </a:lnTo>
                    <a:lnTo>
                      <a:pt x="35" y="19"/>
                    </a:lnTo>
                    <a:lnTo>
                      <a:pt x="43" y="22"/>
                    </a:lnTo>
                    <a:lnTo>
                      <a:pt x="50" y="28"/>
                    </a:lnTo>
                    <a:lnTo>
                      <a:pt x="52" y="38"/>
                    </a:lnTo>
                    <a:lnTo>
                      <a:pt x="52" y="39"/>
                    </a:lnTo>
                    <a:lnTo>
                      <a:pt x="50" y="49"/>
                    </a:lnTo>
                    <a:lnTo>
                      <a:pt x="44" y="55"/>
                    </a:lnTo>
                    <a:lnTo>
                      <a:pt x="36" y="59"/>
                    </a:lnTo>
                    <a:lnTo>
                      <a:pt x="35" y="59"/>
                    </a:lnTo>
                    <a:lnTo>
                      <a:pt x="33" y="78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89" name="Freeform 49"/>
              <p:cNvSpPr>
                <a:spLocks/>
              </p:cNvSpPr>
              <p:nvPr/>
            </p:nvSpPr>
            <p:spPr bwMode="auto">
              <a:xfrm>
                <a:off x="433" y="2252"/>
                <a:ext cx="11" cy="22"/>
              </a:xfrm>
              <a:custGeom>
                <a:avLst/>
                <a:gdLst>
                  <a:gd name="T0" fmla="*/ 3 w 11"/>
                  <a:gd name="T1" fmla="*/ 0 h 22"/>
                  <a:gd name="T2" fmla="*/ 0 w 11"/>
                  <a:gd name="T3" fmla="*/ 20 h 22"/>
                  <a:gd name="T4" fmla="*/ 9 w 11"/>
                  <a:gd name="T5" fmla="*/ 22 h 22"/>
                  <a:gd name="T6" fmla="*/ 11 w 11"/>
                  <a:gd name="T7" fmla="*/ 3 h 22"/>
                  <a:gd name="T8" fmla="*/ 3 w 1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3" y="0"/>
                    </a:moveTo>
                    <a:lnTo>
                      <a:pt x="0" y="20"/>
                    </a:lnTo>
                    <a:lnTo>
                      <a:pt x="9" y="22"/>
                    </a:lnTo>
                    <a:lnTo>
                      <a:pt x="11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28" name="Freeform 51"/>
            <p:cNvSpPr>
              <a:spLocks/>
            </p:cNvSpPr>
            <p:nvPr/>
          </p:nvSpPr>
          <p:spPr bwMode="auto">
            <a:xfrm>
              <a:off x="409" y="1746"/>
              <a:ext cx="52" cy="19"/>
            </a:xfrm>
            <a:custGeom>
              <a:avLst/>
              <a:gdLst>
                <a:gd name="T0" fmla="*/ 9 w 52"/>
                <a:gd name="T1" fmla="*/ 19 h 19"/>
                <a:gd name="T2" fmla="*/ 49 w 52"/>
                <a:gd name="T3" fmla="*/ 19 h 19"/>
                <a:gd name="T4" fmla="*/ 52 w 52"/>
                <a:gd name="T5" fmla="*/ 15 h 19"/>
                <a:gd name="T6" fmla="*/ 52 w 52"/>
                <a:gd name="T7" fmla="*/ 5 h 19"/>
                <a:gd name="T8" fmla="*/ 49 w 52"/>
                <a:gd name="T9" fmla="*/ 0 h 19"/>
                <a:gd name="T10" fmla="*/ 4 w 52"/>
                <a:gd name="T11" fmla="*/ 0 h 19"/>
                <a:gd name="T12" fmla="*/ 0 w 52"/>
                <a:gd name="T13" fmla="*/ 5 h 19"/>
                <a:gd name="T14" fmla="*/ 0 w 52"/>
                <a:gd name="T15" fmla="*/ 15 h 19"/>
                <a:gd name="T16" fmla="*/ 4 w 52"/>
                <a:gd name="T17" fmla="*/ 19 h 19"/>
                <a:gd name="T18" fmla="*/ 9 w 52"/>
                <a:gd name="T1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9">
                  <a:moveTo>
                    <a:pt x="9" y="19"/>
                  </a:moveTo>
                  <a:lnTo>
                    <a:pt x="49" y="19"/>
                  </a:lnTo>
                  <a:lnTo>
                    <a:pt x="52" y="15"/>
                  </a:lnTo>
                  <a:lnTo>
                    <a:pt x="52" y="5"/>
                  </a:lnTo>
                  <a:lnTo>
                    <a:pt x="49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15"/>
                  </a:lnTo>
                  <a:lnTo>
                    <a:pt x="4" y="19"/>
                  </a:lnTo>
                  <a:lnTo>
                    <a:pt x="9" y="1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" name="Freeform 52"/>
            <p:cNvSpPr>
              <a:spLocks/>
            </p:cNvSpPr>
            <p:nvPr/>
          </p:nvSpPr>
          <p:spPr bwMode="auto">
            <a:xfrm>
              <a:off x="470" y="1746"/>
              <a:ext cx="26" cy="19"/>
            </a:xfrm>
            <a:custGeom>
              <a:avLst/>
              <a:gdLst>
                <a:gd name="T0" fmla="*/ 9 w 26"/>
                <a:gd name="T1" fmla="*/ 19 h 19"/>
                <a:gd name="T2" fmla="*/ 23 w 26"/>
                <a:gd name="T3" fmla="*/ 19 h 19"/>
                <a:gd name="T4" fmla="*/ 26 w 26"/>
                <a:gd name="T5" fmla="*/ 15 h 19"/>
                <a:gd name="T6" fmla="*/ 26 w 26"/>
                <a:gd name="T7" fmla="*/ 5 h 19"/>
                <a:gd name="T8" fmla="*/ 23 w 26"/>
                <a:gd name="T9" fmla="*/ 0 h 19"/>
                <a:gd name="T10" fmla="*/ 4 w 26"/>
                <a:gd name="T11" fmla="*/ 0 h 19"/>
                <a:gd name="T12" fmla="*/ 0 w 26"/>
                <a:gd name="T13" fmla="*/ 5 h 19"/>
                <a:gd name="T14" fmla="*/ 0 w 26"/>
                <a:gd name="T15" fmla="*/ 15 h 19"/>
                <a:gd name="T16" fmla="*/ 4 w 26"/>
                <a:gd name="T17" fmla="*/ 19 h 19"/>
                <a:gd name="T18" fmla="*/ 9 w 26"/>
                <a:gd name="T1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9" y="19"/>
                  </a:moveTo>
                  <a:lnTo>
                    <a:pt x="23" y="19"/>
                  </a:lnTo>
                  <a:lnTo>
                    <a:pt x="26" y="15"/>
                  </a:lnTo>
                  <a:lnTo>
                    <a:pt x="26" y="5"/>
                  </a:lnTo>
                  <a:lnTo>
                    <a:pt x="23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15"/>
                  </a:lnTo>
                  <a:lnTo>
                    <a:pt x="4" y="19"/>
                  </a:lnTo>
                  <a:lnTo>
                    <a:pt x="9" y="1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30" name="Group 56"/>
            <p:cNvGrpSpPr>
              <a:grpSpLocks/>
            </p:cNvGrpSpPr>
            <p:nvPr/>
          </p:nvGrpSpPr>
          <p:grpSpPr bwMode="auto">
            <a:xfrm>
              <a:off x="304" y="1718"/>
              <a:ext cx="455" cy="586"/>
              <a:chOff x="304" y="1718"/>
              <a:chExt cx="455" cy="586"/>
            </a:xfrm>
          </p:grpSpPr>
          <p:sp>
            <p:nvSpPr>
              <p:cNvPr id="4585" name="Freeform 53"/>
              <p:cNvSpPr>
                <a:spLocks/>
              </p:cNvSpPr>
              <p:nvPr/>
            </p:nvSpPr>
            <p:spPr bwMode="auto">
              <a:xfrm>
                <a:off x="304" y="1718"/>
                <a:ext cx="455" cy="585"/>
              </a:xfrm>
              <a:custGeom>
                <a:avLst/>
                <a:gdLst>
                  <a:gd name="T0" fmla="*/ 39 w 455"/>
                  <a:gd name="T1" fmla="*/ 566 h 585"/>
                  <a:gd name="T2" fmla="*/ 30 w 455"/>
                  <a:gd name="T3" fmla="*/ 564 h 585"/>
                  <a:gd name="T4" fmla="*/ 22 w 455"/>
                  <a:gd name="T5" fmla="*/ 558 h 585"/>
                  <a:gd name="T6" fmla="*/ 18 w 455"/>
                  <a:gd name="T7" fmla="*/ 550 h 585"/>
                  <a:gd name="T8" fmla="*/ 17 w 455"/>
                  <a:gd name="T9" fmla="*/ 542 h 585"/>
                  <a:gd name="T10" fmla="*/ 17 w 455"/>
                  <a:gd name="T11" fmla="*/ 468 h 585"/>
                  <a:gd name="T12" fmla="*/ 280 w 455"/>
                  <a:gd name="T13" fmla="*/ 468 h 585"/>
                  <a:gd name="T14" fmla="*/ 280 w 455"/>
                  <a:gd name="T15" fmla="*/ 542 h 585"/>
                  <a:gd name="T16" fmla="*/ 278 w 455"/>
                  <a:gd name="T17" fmla="*/ 552 h 585"/>
                  <a:gd name="T18" fmla="*/ 273 w 455"/>
                  <a:gd name="T19" fmla="*/ 560 h 585"/>
                  <a:gd name="T20" fmla="*/ 265 w 455"/>
                  <a:gd name="T21" fmla="*/ 565 h 585"/>
                  <a:gd name="T22" fmla="*/ 259 w 455"/>
                  <a:gd name="T23" fmla="*/ 566 h 585"/>
                  <a:gd name="T24" fmla="*/ 268 w 455"/>
                  <a:gd name="T25" fmla="*/ 584 h 585"/>
                  <a:gd name="T26" fmla="*/ 276 w 455"/>
                  <a:gd name="T27" fmla="*/ 581 h 585"/>
                  <a:gd name="T28" fmla="*/ 283 w 455"/>
                  <a:gd name="T29" fmla="*/ 575 h 585"/>
                  <a:gd name="T30" fmla="*/ 289 w 455"/>
                  <a:gd name="T31" fmla="*/ 569 h 585"/>
                  <a:gd name="T32" fmla="*/ 294 w 455"/>
                  <a:gd name="T33" fmla="*/ 560 h 585"/>
                  <a:gd name="T34" fmla="*/ 297 w 455"/>
                  <a:gd name="T35" fmla="*/ 550 h 585"/>
                  <a:gd name="T36" fmla="*/ 297 w 455"/>
                  <a:gd name="T37" fmla="*/ 542 h 585"/>
                  <a:gd name="T38" fmla="*/ 297 w 455"/>
                  <a:gd name="T39" fmla="*/ 321 h 585"/>
                  <a:gd name="T40" fmla="*/ 455 w 455"/>
                  <a:gd name="T41" fmla="*/ 321 h 585"/>
                  <a:gd name="T42" fmla="*/ 455 w 455"/>
                  <a:gd name="T43" fmla="*/ 116 h 585"/>
                  <a:gd name="T44" fmla="*/ 437 w 455"/>
                  <a:gd name="T45" fmla="*/ 135 h 585"/>
                  <a:gd name="T46" fmla="*/ 437 w 455"/>
                  <a:gd name="T47" fmla="*/ 302 h 585"/>
                  <a:gd name="T48" fmla="*/ 233 w 455"/>
                  <a:gd name="T49" fmla="*/ 302 h 585"/>
                  <a:gd name="T50" fmla="*/ 175 w 455"/>
                  <a:gd name="T51" fmla="*/ 351 h 585"/>
                  <a:gd name="T52" fmla="*/ 175 w 455"/>
                  <a:gd name="T53" fmla="*/ 302 h 585"/>
                  <a:gd name="T54" fmla="*/ 140 w 455"/>
                  <a:gd name="T55" fmla="*/ 302 h 585"/>
                  <a:gd name="T56" fmla="*/ 157 w 455"/>
                  <a:gd name="T57" fmla="*/ 321 h 585"/>
                  <a:gd name="T58" fmla="*/ 157 w 455"/>
                  <a:gd name="T59" fmla="*/ 390 h 585"/>
                  <a:gd name="T60" fmla="*/ 239 w 455"/>
                  <a:gd name="T61" fmla="*/ 321 h 585"/>
                  <a:gd name="T62" fmla="*/ 280 w 455"/>
                  <a:gd name="T63" fmla="*/ 321 h 585"/>
                  <a:gd name="T64" fmla="*/ 280 w 455"/>
                  <a:gd name="T65" fmla="*/ 448 h 585"/>
                  <a:gd name="T66" fmla="*/ 17 w 455"/>
                  <a:gd name="T67" fmla="*/ 448 h 585"/>
                  <a:gd name="T68" fmla="*/ 17 w 455"/>
                  <a:gd name="T69" fmla="*/ 42 h 585"/>
                  <a:gd name="T70" fmla="*/ 19 w 455"/>
                  <a:gd name="T71" fmla="*/ 32 h 585"/>
                  <a:gd name="T72" fmla="*/ 25 w 455"/>
                  <a:gd name="T73" fmla="*/ 24 h 585"/>
                  <a:gd name="T74" fmla="*/ 32 w 455"/>
                  <a:gd name="T75" fmla="*/ 19 h 585"/>
                  <a:gd name="T76" fmla="*/ 38 w 455"/>
                  <a:gd name="T77" fmla="*/ 0 h 585"/>
                  <a:gd name="T78" fmla="*/ 28 w 455"/>
                  <a:gd name="T79" fmla="*/ 0 h 585"/>
                  <a:gd name="T80" fmla="*/ 21 w 455"/>
                  <a:gd name="T81" fmla="*/ 3 h 585"/>
                  <a:gd name="T82" fmla="*/ 14 w 455"/>
                  <a:gd name="T83" fmla="*/ 9 h 585"/>
                  <a:gd name="T84" fmla="*/ 8 w 455"/>
                  <a:gd name="T85" fmla="*/ 16 h 585"/>
                  <a:gd name="T86" fmla="*/ 3 w 455"/>
                  <a:gd name="T87" fmla="*/ 24 h 585"/>
                  <a:gd name="T88" fmla="*/ 0 w 455"/>
                  <a:gd name="T89" fmla="*/ 33 h 585"/>
                  <a:gd name="T90" fmla="*/ 0 w 455"/>
                  <a:gd name="T91" fmla="*/ 42 h 585"/>
                  <a:gd name="T92" fmla="*/ 0 w 455"/>
                  <a:gd name="T93" fmla="*/ 542 h 585"/>
                  <a:gd name="T94" fmla="*/ 1 w 455"/>
                  <a:gd name="T95" fmla="*/ 552 h 585"/>
                  <a:gd name="T96" fmla="*/ 4 w 455"/>
                  <a:gd name="T97" fmla="*/ 562 h 585"/>
                  <a:gd name="T98" fmla="*/ 9 w 455"/>
                  <a:gd name="T99" fmla="*/ 570 h 585"/>
                  <a:gd name="T100" fmla="*/ 15 w 455"/>
                  <a:gd name="T101" fmla="*/ 577 h 585"/>
                  <a:gd name="T102" fmla="*/ 22 w 455"/>
                  <a:gd name="T103" fmla="*/ 582 h 585"/>
                  <a:gd name="T104" fmla="*/ 31 w 455"/>
                  <a:gd name="T105" fmla="*/ 585 h 585"/>
                  <a:gd name="T106" fmla="*/ 39 w 455"/>
                  <a:gd name="T107" fmla="*/ 566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55" h="585">
                    <a:moveTo>
                      <a:pt x="39" y="566"/>
                    </a:moveTo>
                    <a:lnTo>
                      <a:pt x="30" y="564"/>
                    </a:lnTo>
                    <a:lnTo>
                      <a:pt x="22" y="558"/>
                    </a:lnTo>
                    <a:lnTo>
                      <a:pt x="18" y="550"/>
                    </a:lnTo>
                    <a:lnTo>
                      <a:pt x="17" y="542"/>
                    </a:lnTo>
                    <a:lnTo>
                      <a:pt x="17" y="468"/>
                    </a:lnTo>
                    <a:lnTo>
                      <a:pt x="280" y="468"/>
                    </a:lnTo>
                    <a:lnTo>
                      <a:pt x="280" y="542"/>
                    </a:lnTo>
                    <a:lnTo>
                      <a:pt x="278" y="552"/>
                    </a:lnTo>
                    <a:lnTo>
                      <a:pt x="273" y="560"/>
                    </a:lnTo>
                    <a:lnTo>
                      <a:pt x="265" y="565"/>
                    </a:lnTo>
                    <a:lnTo>
                      <a:pt x="259" y="566"/>
                    </a:lnTo>
                    <a:lnTo>
                      <a:pt x="268" y="584"/>
                    </a:lnTo>
                    <a:lnTo>
                      <a:pt x="276" y="581"/>
                    </a:lnTo>
                    <a:lnTo>
                      <a:pt x="283" y="575"/>
                    </a:lnTo>
                    <a:lnTo>
                      <a:pt x="289" y="569"/>
                    </a:lnTo>
                    <a:lnTo>
                      <a:pt x="294" y="560"/>
                    </a:lnTo>
                    <a:lnTo>
                      <a:pt x="297" y="550"/>
                    </a:lnTo>
                    <a:lnTo>
                      <a:pt x="297" y="542"/>
                    </a:lnTo>
                    <a:lnTo>
                      <a:pt x="297" y="321"/>
                    </a:lnTo>
                    <a:lnTo>
                      <a:pt x="455" y="321"/>
                    </a:lnTo>
                    <a:lnTo>
                      <a:pt x="455" y="116"/>
                    </a:lnTo>
                    <a:lnTo>
                      <a:pt x="437" y="135"/>
                    </a:lnTo>
                    <a:lnTo>
                      <a:pt x="437" y="302"/>
                    </a:lnTo>
                    <a:lnTo>
                      <a:pt x="233" y="302"/>
                    </a:lnTo>
                    <a:lnTo>
                      <a:pt x="175" y="351"/>
                    </a:lnTo>
                    <a:lnTo>
                      <a:pt x="175" y="302"/>
                    </a:lnTo>
                    <a:lnTo>
                      <a:pt x="140" y="302"/>
                    </a:lnTo>
                    <a:lnTo>
                      <a:pt x="157" y="321"/>
                    </a:lnTo>
                    <a:lnTo>
                      <a:pt x="157" y="390"/>
                    </a:lnTo>
                    <a:lnTo>
                      <a:pt x="239" y="321"/>
                    </a:lnTo>
                    <a:lnTo>
                      <a:pt x="280" y="321"/>
                    </a:lnTo>
                    <a:lnTo>
                      <a:pt x="280" y="448"/>
                    </a:lnTo>
                    <a:lnTo>
                      <a:pt x="17" y="448"/>
                    </a:lnTo>
                    <a:lnTo>
                      <a:pt x="17" y="42"/>
                    </a:lnTo>
                    <a:lnTo>
                      <a:pt x="19" y="32"/>
                    </a:lnTo>
                    <a:lnTo>
                      <a:pt x="25" y="24"/>
                    </a:lnTo>
                    <a:lnTo>
                      <a:pt x="32" y="19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3"/>
                    </a:lnTo>
                    <a:lnTo>
                      <a:pt x="14" y="9"/>
                    </a:lnTo>
                    <a:lnTo>
                      <a:pt x="8" y="16"/>
                    </a:lnTo>
                    <a:lnTo>
                      <a:pt x="3" y="24"/>
                    </a:lnTo>
                    <a:lnTo>
                      <a:pt x="0" y="33"/>
                    </a:lnTo>
                    <a:lnTo>
                      <a:pt x="0" y="42"/>
                    </a:lnTo>
                    <a:lnTo>
                      <a:pt x="0" y="542"/>
                    </a:lnTo>
                    <a:lnTo>
                      <a:pt x="1" y="552"/>
                    </a:lnTo>
                    <a:lnTo>
                      <a:pt x="4" y="562"/>
                    </a:lnTo>
                    <a:lnTo>
                      <a:pt x="9" y="570"/>
                    </a:lnTo>
                    <a:lnTo>
                      <a:pt x="15" y="577"/>
                    </a:lnTo>
                    <a:lnTo>
                      <a:pt x="22" y="582"/>
                    </a:lnTo>
                    <a:lnTo>
                      <a:pt x="31" y="585"/>
                    </a:lnTo>
                    <a:lnTo>
                      <a:pt x="39" y="566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86" name="Freeform 54"/>
              <p:cNvSpPr>
                <a:spLocks/>
              </p:cNvSpPr>
              <p:nvPr/>
            </p:nvSpPr>
            <p:spPr bwMode="auto">
              <a:xfrm>
                <a:off x="335" y="2284"/>
                <a:ext cx="237" cy="20"/>
              </a:xfrm>
              <a:custGeom>
                <a:avLst/>
                <a:gdLst>
                  <a:gd name="T0" fmla="*/ 237 w 237"/>
                  <a:gd name="T1" fmla="*/ 18 h 20"/>
                  <a:gd name="T2" fmla="*/ 228 w 237"/>
                  <a:gd name="T3" fmla="*/ 0 h 20"/>
                  <a:gd name="T4" fmla="*/ 8 w 237"/>
                  <a:gd name="T5" fmla="*/ 0 h 20"/>
                  <a:gd name="T6" fmla="*/ 0 w 237"/>
                  <a:gd name="T7" fmla="*/ 19 h 20"/>
                  <a:gd name="T8" fmla="*/ 8 w 237"/>
                  <a:gd name="T9" fmla="*/ 20 h 20"/>
                  <a:gd name="T10" fmla="*/ 228 w 237"/>
                  <a:gd name="T11" fmla="*/ 20 h 20"/>
                  <a:gd name="T12" fmla="*/ 237 w 237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20">
                    <a:moveTo>
                      <a:pt x="237" y="18"/>
                    </a:moveTo>
                    <a:lnTo>
                      <a:pt x="228" y="0"/>
                    </a:lnTo>
                    <a:lnTo>
                      <a:pt x="8" y="0"/>
                    </a:lnTo>
                    <a:lnTo>
                      <a:pt x="0" y="19"/>
                    </a:lnTo>
                    <a:lnTo>
                      <a:pt x="8" y="20"/>
                    </a:lnTo>
                    <a:lnTo>
                      <a:pt x="228" y="20"/>
                    </a:lnTo>
                    <a:lnTo>
                      <a:pt x="237" y="18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87" name="Freeform 55"/>
              <p:cNvSpPr>
                <a:spLocks/>
              </p:cNvSpPr>
              <p:nvPr/>
            </p:nvSpPr>
            <p:spPr bwMode="auto">
              <a:xfrm>
                <a:off x="321" y="1718"/>
                <a:ext cx="438" cy="321"/>
              </a:xfrm>
              <a:custGeom>
                <a:avLst/>
                <a:gdLst>
                  <a:gd name="T0" fmla="*/ 123 w 438"/>
                  <a:gd name="T1" fmla="*/ 302 h 321"/>
                  <a:gd name="T2" fmla="*/ 123 w 438"/>
                  <a:gd name="T3" fmla="*/ 135 h 321"/>
                  <a:gd name="T4" fmla="*/ 420 w 438"/>
                  <a:gd name="T5" fmla="*/ 135 h 321"/>
                  <a:gd name="T6" fmla="*/ 438 w 438"/>
                  <a:gd name="T7" fmla="*/ 116 h 321"/>
                  <a:gd name="T8" fmla="*/ 280 w 438"/>
                  <a:gd name="T9" fmla="*/ 116 h 321"/>
                  <a:gd name="T10" fmla="*/ 280 w 438"/>
                  <a:gd name="T11" fmla="*/ 42 h 321"/>
                  <a:gd name="T12" fmla="*/ 279 w 438"/>
                  <a:gd name="T13" fmla="*/ 31 h 321"/>
                  <a:gd name="T14" fmla="*/ 276 w 438"/>
                  <a:gd name="T15" fmla="*/ 22 h 321"/>
                  <a:gd name="T16" fmla="*/ 271 w 438"/>
                  <a:gd name="T17" fmla="*/ 14 h 321"/>
                  <a:gd name="T18" fmla="*/ 265 w 438"/>
                  <a:gd name="T19" fmla="*/ 7 h 321"/>
                  <a:gd name="T20" fmla="*/ 257 w 438"/>
                  <a:gd name="T21" fmla="*/ 2 h 321"/>
                  <a:gd name="T22" fmla="*/ 251 w 438"/>
                  <a:gd name="T23" fmla="*/ 0 h 321"/>
                  <a:gd name="T24" fmla="*/ 21 w 438"/>
                  <a:gd name="T25" fmla="*/ 0 h 321"/>
                  <a:gd name="T26" fmla="*/ 15 w 438"/>
                  <a:gd name="T27" fmla="*/ 19 h 321"/>
                  <a:gd name="T28" fmla="*/ 22 w 438"/>
                  <a:gd name="T29" fmla="*/ 18 h 321"/>
                  <a:gd name="T30" fmla="*/ 242 w 438"/>
                  <a:gd name="T31" fmla="*/ 18 h 321"/>
                  <a:gd name="T32" fmla="*/ 250 w 438"/>
                  <a:gd name="T33" fmla="*/ 20 h 321"/>
                  <a:gd name="T34" fmla="*/ 258 w 438"/>
                  <a:gd name="T35" fmla="*/ 26 h 321"/>
                  <a:gd name="T36" fmla="*/ 262 w 438"/>
                  <a:gd name="T37" fmla="*/ 34 h 321"/>
                  <a:gd name="T38" fmla="*/ 263 w 438"/>
                  <a:gd name="T39" fmla="*/ 42 h 321"/>
                  <a:gd name="T40" fmla="*/ 263 w 438"/>
                  <a:gd name="T41" fmla="*/ 57 h 321"/>
                  <a:gd name="T42" fmla="*/ 0 w 438"/>
                  <a:gd name="T43" fmla="*/ 57 h 321"/>
                  <a:gd name="T44" fmla="*/ 0 w 438"/>
                  <a:gd name="T45" fmla="*/ 77 h 321"/>
                  <a:gd name="T46" fmla="*/ 263 w 438"/>
                  <a:gd name="T47" fmla="*/ 77 h 321"/>
                  <a:gd name="T48" fmla="*/ 263 w 438"/>
                  <a:gd name="T49" fmla="*/ 116 h 321"/>
                  <a:gd name="T50" fmla="*/ 105 w 438"/>
                  <a:gd name="T51" fmla="*/ 116 h 321"/>
                  <a:gd name="T52" fmla="*/ 105 w 438"/>
                  <a:gd name="T53" fmla="*/ 321 h 321"/>
                  <a:gd name="T54" fmla="*/ 140 w 438"/>
                  <a:gd name="T55" fmla="*/ 321 h 321"/>
                  <a:gd name="T56" fmla="*/ 123 w 438"/>
                  <a:gd name="T57" fmla="*/ 30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38" h="321">
                    <a:moveTo>
                      <a:pt x="123" y="302"/>
                    </a:moveTo>
                    <a:lnTo>
                      <a:pt x="123" y="135"/>
                    </a:lnTo>
                    <a:lnTo>
                      <a:pt x="420" y="135"/>
                    </a:lnTo>
                    <a:lnTo>
                      <a:pt x="438" y="116"/>
                    </a:lnTo>
                    <a:lnTo>
                      <a:pt x="280" y="116"/>
                    </a:lnTo>
                    <a:lnTo>
                      <a:pt x="280" y="42"/>
                    </a:lnTo>
                    <a:lnTo>
                      <a:pt x="279" y="31"/>
                    </a:lnTo>
                    <a:lnTo>
                      <a:pt x="276" y="22"/>
                    </a:lnTo>
                    <a:lnTo>
                      <a:pt x="271" y="14"/>
                    </a:lnTo>
                    <a:lnTo>
                      <a:pt x="265" y="7"/>
                    </a:lnTo>
                    <a:lnTo>
                      <a:pt x="257" y="2"/>
                    </a:lnTo>
                    <a:lnTo>
                      <a:pt x="251" y="0"/>
                    </a:lnTo>
                    <a:lnTo>
                      <a:pt x="21" y="0"/>
                    </a:lnTo>
                    <a:lnTo>
                      <a:pt x="15" y="19"/>
                    </a:lnTo>
                    <a:lnTo>
                      <a:pt x="22" y="18"/>
                    </a:lnTo>
                    <a:lnTo>
                      <a:pt x="242" y="18"/>
                    </a:lnTo>
                    <a:lnTo>
                      <a:pt x="250" y="20"/>
                    </a:lnTo>
                    <a:lnTo>
                      <a:pt x="258" y="26"/>
                    </a:lnTo>
                    <a:lnTo>
                      <a:pt x="262" y="34"/>
                    </a:lnTo>
                    <a:lnTo>
                      <a:pt x="263" y="42"/>
                    </a:lnTo>
                    <a:lnTo>
                      <a:pt x="263" y="57"/>
                    </a:lnTo>
                    <a:lnTo>
                      <a:pt x="0" y="57"/>
                    </a:lnTo>
                    <a:lnTo>
                      <a:pt x="0" y="77"/>
                    </a:lnTo>
                    <a:lnTo>
                      <a:pt x="263" y="77"/>
                    </a:lnTo>
                    <a:lnTo>
                      <a:pt x="263" y="116"/>
                    </a:lnTo>
                    <a:lnTo>
                      <a:pt x="105" y="116"/>
                    </a:lnTo>
                    <a:lnTo>
                      <a:pt x="105" y="321"/>
                    </a:lnTo>
                    <a:lnTo>
                      <a:pt x="140" y="321"/>
                    </a:lnTo>
                    <a:lnTo>
                      <a:pt x="123" y="302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31" name="Freeform 57"/>
            <p:cNvSpPr>
              <a:spLocks/>
            </p:cNvSpPr>
            <p:nvPr/>
          </p:nvSpPr>
          <p:spPr bwMode="auto">
            <a:xfrm>
              <a:off x="479" y="1903"/>
              <a:ext cx="105" cy="19"/>
            </a:xfrm>
            <a:custGeom>
              <a:avLst/>
              <a:gdLst>
                <a:gd name="T0" fmla="*/ 9 w 105"/>
                <a:gd name="T1" fmla="*/ 19 h 19"/>
                <a:gd name="T2" fmla="*/ 101 w 105"/>
                <a:gd name="T3" fmla="*/ 19 h 19"/>
                <a:gd name="T4" fmla="*/ 105 w 105"/>
                <a:gd name="T5" fmla="*/ 15 h 19"/>
                <a:gd name="T6" fmla="*/ 105 w 105"/>
                <a:gd name="T7" fmla="*/ 4 h 19"/>
                <a:gd name="T8" fmla="*/ 101 w 105"/>
                <a:gd name="T9" fmla="*/ 0 h 19"/>
                <a:gd name="T10" fmla="*/ 4 w 105"/>
                <a:gd name="T11" fmla="*/ 0 h 19"/>
                <a:gd name="T12" fmla="*/ 0 w 105"/>
                <a:gd name="T13" fmla="*/ 4 h 19"/>
                <a:gd name="T14" fmla="*/ 0 w 105"/>
                <a:gd name="T15" fmla="*/ 15 h 19"/>
                <a:gd name="T16" fmla="*/ 4 w 105"/>
                <a:gd name="T17" fmla="*/ 19 h 19"/>
                <a:gd name="T18" fmla="*/ 9 w 105"/>
                <a:gd name="T1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9">
                  <a:moveTo>
                    <a:pt x="9" y="19"/>
                  </a:moveTo>
                  <a:lnTo>
                    <a:pt x="101" y="19"/>
                  </a:lnTo>
                  <a:lnTo>
                    <a:pt x="105" y="15"/>
                  </a:lnTo>
                  <a:lnTo>
                    <a:pt x="105" y="4"/>
                  </a:lnTo>
                  <a:lnTo>
                    <a:pt x="101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5"/>
                  </a:lnTo>
                  <a:lnTo>
                    <a:pt x="4" y="19"/>
                  </a:lnTo>
                  <a:lnTo>
                    <a:pt x="9" y="1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128" name="Freeform 58"/>
            <p:cNvSpPr>
              <a:spLocks/>
            </p:cNvSpPr>
            <p:nvPr/>
          </p:nvSpPr>
          <p:spPr bwMode="auto">
            <a:xfrm>
              <a:off x="479" y="1952"/>
              <a:ext cx="227" cy="19"/>
            </a:xfrm>
            <a:custGeom>
              <a:avLst/>
              <a:gdLst>
                <a:gd name="T0" fmla="*/ 0 w 227"/>
                <a:gd name="T1" fmla="*/ 9 h 19"/>
                <a:gd name="T2" fmla="*/ 0 w 227"/>
                <a:gd name="T3" fmla="*/ 15 h 19"/>
                <a:gd name="T4" fmla="*/ 4 w 227"/>
                <a:gd name="T5" fmla="*/ 19 h 19"/>
                <a:gd name="T6" fmla="*/ 223 w 227"/>
                <a:gd name="T7" fmla="*/ 19 h 19"/>
                <a:gd name="T8" fmla="*/ 227 w 227"/>
                <a:gd name="T9" fmla="*/ 15 h 19"/>
                <a:gd name="T10" fmla="*/ 227 w 227"/>
                <a:gd name="T11" fmla="*/ 4 h 19"/>
                <a:gd name="T12" fmla="*/ 223 w 227"/>
                <a:gd name="T13" fmla="*/ 0 h 19"/>
                <a:gd name="T14" fmla="*/ 4 w 227"/>
                <a:gd name="T15" fmla="*/ 0 h 19"/>
                <a:gd name="T16" fmla="*/ 0 w 227"/>
                <a:gd name="T17" fmla="*/ 4 h 19"/>
                <a:gd name="T18" fmla="*/ 0 w 227"/>
                <a:gd name="T1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19">
                  <a:moveTo>
                    <a:pt x="0" y="9"/>
                  </a:moveTo>
                  <a:lnTo>
                    <a:pt x="0" y="15"/>
                  </a:lnTo>
                  <a:lnTo>
                    <a:pt x="4" y="19"/>
                  </a:lnTo>
                  <a:lnTo>
                    <a:pt x="223" y="19"/>
                  </a:lnTo>
                  <a:lnTo>
                    <a:pt x="227" y="15"/>
                  </a:lnTo>
                  <a:lnTo>
                    <a:pt x="227" y="4"/>
                  </a:lnTo>
                  <a:lnTo>
                    <a:pt x="223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129" name="Freeform 59"/>
            <p:cNvSpPr>
              <a:spLocks/>
            </p:cNvSpPr>
            <p:nvPr/>
          </p:nvSpPr>
          <p:spPr bwMode="auto">
            <a:xfrm>
              <a:off x="434" y="3022"/>
              <a:ext cx="94" cy="223"/>
            </a:xfrm>
            <a:custGeom>
              <a:avLst/>
              <a:gdLst>
                <a:gd name="T0" fmla="*/ 42 w 94"/>
                <a:gd name="T1" fmla="*/ 188 h 223"/>
                <a:gd name="T2" fmla="*/ 42 w 94"/>
                <a:gd name="T3" fmla="*/ 185 h 223"/>
                <a:gd name="T4" fmla="*/ 37 w 94"/>
                <a:gd name="T5" fmla="*/ 157 h 223"/>
                <a:gd name="T6" fmla="*/ 32 w 94"/>
                <a:gd name="T7" fmla="*/ 165 h 223"/>
                <a:gd name="T8" fmla="*/ 28 w 94"/>
                <a:gd name="T9" fmla="*/ 173 h 223"/>
                <a:gd name="T10" fmla="*/ 26 w 94"/>
                <a:gd name="T11" fmla="*/ 183 h 223"/>
                <a:gd name="T12" fmla="*/ 26 w 94"/>
                <a:gd name="T13" fmla="*/ 185 h 223"/>
                <a:gd name="T14" fmla="*/ 28 w 94"/>
                <a:gd name="T15" fmla="*/ 195 h 223"/>
                <a:gd name="T16" fmla="*/ 31 w 94"/>
                <a:gd name="T17" fmla="*/ 204 h 223"/>
                <a:gd name="T18" fmla="*/ 36 w 94"/>
                <a:gd name="T19" fmla="*/ 212 h 223"/>
                <a:gd name="T20" fmla="*/ 43 w 94"/>
                <a:gd name="T21" fmla="*/ 218 h 223"/>
                <a:gd name="T22" fmla="*/ 51 w 94"/>
                <a:gd name="T23" fmla="*/ 222 h 223"/>
                <a:gd name="T24" fmla="*/ 60 w 94"/>
                <a:gd name="T25" fmla="*/ 223 h 223"/>
                <a:gd name="T26" fmla="*/ 69 w 94"/>
                <a:gd name="T27" fmla="*/ 222 h 223"/>
                <a:gd name="T28" fmla="*/ 77 w 94"/>
                <a:gd name="T29" fmla="*/ 218 h 223"/>
                <a:gd name="T30" fmla="*/ 84 w 94"/>
                <a:gd name="T31" fmla="*/ 212 h 223"/>
                <a:gd name="T32" fmla="*/ 89 w 94"/>
                <a:gd name="T33" fmla="*/ 204 h 223"/>
                <a:gd name="T34" fmla="*/ 93 w 94"/>
                <a:gd name="T35" fmla="*/ 195 h 223"/>
                <a:gd name="T36" fmla="*/ 94 w 94"/>
                <a:gd name="T37" fmla="*/ 185 h 223"/>
                <a:gd name="T38" fmla="*/ 93 w 94"/>
                <a:gd name="T39" fmla="*/ 175 h 223"/>
                <a:gd name="T40" fmla="*/ 89 w 94"/>
                <a:gd name="T41" fmla="*/ 166 h 223"/>
                <a:gd name="T42" fmla="*/ 84 w 94"/>
                <a:gd name="T43" fmla="*/ 159 h 223"/>
                <a:gd name="T44" fmla="*/ 77 w 94"/>
                <a:gd name="T45" fmla="*/ 153 h 223"/>
                <a:gd name="T46" fmla="*/ 70 w 94"/>
                <a:gd name="T47" fmla="*/ 149 h 223"/>
                <a:gd name="T48" fmla="*/ 68 w 94"/>
                <a:gd name="T49" fmla="*/ 148 h 223"/>
                <a:gd name="T50" fmla="*/ 68 w 94"/>
                <a:gd name="T51" fmla="*/ 3 h 223"/>
                <a:gd name="T52" fmla="*/ 64 w 94"/>
                <a:gd name="T53" fmla="*/ 0 h 223"/>
                <a:gd name="T54" fmla="*/ 4 w 94"/>
                <a:gd name="T55" fmla="*/ 0 h 223"/>
                <a:gd name="T56" fmla="*/ 0 w 94"/>
                <a:gd name="T57" fmla="*/ 3 h 223"/>
                <a:gd name="T58" fmla="*/ 0 w 94"/>
                <a:gd name="T59" fmla="*/ 13 h 223"/>
                <a:gd name="T60" fmla="*/ 4 w 94"/>
                <a:gd name="T61" fmla="*/ 17 h 223"/>
                <a:gd name="T62" fmla="*/ 52 w 94"/>
                <a:gd name="T63" fmla="*/ 17 h 223"/>
                <a:gd name="T64" fmla="*/ 58 w 94"/>
                <a:gd name="T65" fmla="*/ 165 h 223"/>
                <a:gd name="T66" fmla="*/ 60 w 94"/>
                <a:gd name="T67" fmla="*/ 165 h 223"/>
                <a:gd name="T68" fmla="*/ 68 w 94"/>
                <a:gd name="T69" fmla="*/ 168 h 223"/>
                <a:gd name="T70" fmla="*/ 75 w 94"/>
                <a:gd name="T71" fmla="*/ 174 h 223"/>
                <a:gd name="T72" fmla="*/ 78 w 94"/>
                <a:gd name="T73" fmla="*/ 183 h 223"/>
                <a:gd name="T74" fmla="*/ 78 w 94"/>
                <a:gd name="T75" fmla="*/ 185 h 223"/>
                <a:gd name="T76" fmla="*/ 76 w 94"/>
                <a:gd name="T77" fmla="*/ 195 h 223"/>
                <a:gd name="T78" fmla="*/ 70 w 94"/>
                <a:gd name="T79" fmla="*/ 202 h 223"/>
                <a:gd name="T80" fmla="*/ 62 w 94"/>
                <a:gd name="T81" fmla="*/ 206 h 223"/>
                <a:gd name="T82" fmla="*/ 60 w 94"/>
                <a:gd name="T83" fmla="*/ 206 h 223"/>
                <a:gd name="T84" fmla="*/ 51 w 94"/>
                <a:gd name="T85" fmla="*/ 203 h 223"/>
                <a:gd name="T86" fmla="*/ 45 w 94"/>
                <a:gd name="T87" fmla="*/ 197 h 223"/>
                <a:gd name="T88" fmla="*/ 42 w 94"/>
                <a:gd name="T89" fmla="*/ 18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" h="223">
                  <a:moveTo>
                    <a:pt x="42" y="188"/>
                  </a:moveTo>
                  <a:lnTo>
                    <a:pt x="42" y="185"/>
                  </a:lnTo>
                  <a:lnTo>
                    <a:pt x="37" y="157"/>
                  </a:lnTo>
                  <a:lnTo>
                    <a:pt x="32" y="165"/>
                  </a:lnTo>
                  <a:lnTo>
                    <a:pt x="28" y="173"/>
                  </a:lnTo>
                  <a:lnTo>
                    <a:pt x="26" y="183"/>
                  </a:lnTo>
                  <a:lnTo>
                    <a:pt x="26" y="185"/>
                  </a:lnTo>
                  <a:lnTo>
                    <a:pt x="28" y="195"/>
                  </a:lnTo>
                  <a:lnTo>
                    <a:pt x="31" y="204"/>
                  </a:lnTo>
                  <a:lnTo>
                    <a:pt x="36" y="212"/>
                  </a:lnTo>
                  <a:lnTo>
                    <a:pt x="43" y="218"/>
                  </a:lnTo>
                  <a:lnTo>
                    <a:pt x="51" y="222"/>
                  </a:lnTo>
                  <a:lnTo>
                    <a:pt x="60" y="223"/>
                  </a:lnTo>
                  <a:lnTo>
                    <a:pt x="69" y="222"/>
                  </a:lnTo>
                  <a:lnTo>
                    <a:pt x="77" y="218"/>
                  </a:lnTo>
                  <a:lnTo>
                    <a:pt x="84" y="212"/>
                  </a:lnTo>
                  <a:lnTo>
                    <a:pt x="89" y="204"/>
                  </a:lnTo>
                  <a:lnTo>
                    <a:pt x="93" y="195"/>
                  </a:lnTo>
                  <a:lnTo>
                    <a:pt x="94" y="185"/>
                  </a:lnTo>
                  <a:lnTo>
                    <a:pt x="93" y="175"/>
                  </a:lnTo>
                  <a:lnTo>
                    <a:pt x="89" y="166"/>
                  </a:lnTo>
                  <a:lnTo>
                    <a:pt x="84" y="159"/>
                  </a:lnTo>
                  <a:lnTo>
                    <a:pt x="77" y="153"/>
                  </a:lnTo>
                  <a:lnTo>
                    <a:pt x="70" y="149"/>
                  </a:lnTo>
                  <a:lnTo>
                    <a:pt x="68" y="148"/>
                  </a:lnTo>
                  <a:lnTo>
                    <a:pt x="68" y="3"/>
                  </a:lnTo>
                  <a:lnTo>
                    <a:pt x="64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13"/>
                  </a:lnTo>
                  <a:lnTo>
                    <a:pt x="4" y="17"/>
                  </a:lnTo>
                  <a:lnTo>
                    <a:pt x="52" y="17"/>
                  </a:lnTo>
                  <a:lnTo>
                    <a:pt x="58" y="165"/>
                  </a:lnTo>
                  <a:lnTo>
                    <a:pt x="60" y="165"/>
                  </a:lnTo>
                  <a:lnTo>
                    <a:pt x="68" y="168"/>
                  </a:lnTo>
                  <a:lnTo>
                    <a:pt x="75" y="174"/>
                  </a:lnTo>
                  <a:lnTo>
                    <a:pt x="78" y="183"/>
                  </a:lnTo>
                  <a:lnTo>
                    <a:pt x="78" y="185"/>
                  </a:lnTo>
                  <a:lnTo>
                    <a:pt x="76" y="195"/>
                  </a:lnTo>
                  <a:lnTo>
                    <a:pt x="70" y="202"/>
                  </a:lnTo>
                  <a:lnTo>
                    <a:pt x="62" y="206"/>
                  </a:lnTo>
                  <a:lnTo>
                    <a:pt x="60" y="206"/>
                  </a:lnTo>
                  <a:lnTo>
                    <a:pt x="51" y="203"/>
                  </a:lnTo>
                  <a:lnTo>
                    <a:pt x="45" y="197"/>
                  </a:lnTo>
                  <a:lnTo>
                    <a:pt x="42" y="188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130" name="Freeform 60"/>
            <p:cNvSpPr>
              <a:spLocks/>
            </p:cNvSpPr>
            <p:nvPr/>
          </p:nvSpPr>
          <p:spPr bwMode="auto">
            <a:xfrm>
              <a:off x="472" y="3039"/>
              <a:ext cx="20" cy="168"/>
            </a:xfrm>
            <a:custGeom>
              <a:avLst/>
              <a:gdLst>
                <a:gd name="T0" fmla="*/ 4 w 20"/>
                <a:gd name="T1" fmla="*/ 168 h 168"/>
                <a:gd name="T2" fmla="*/ 6 w 20"/>
                <a:gd name="T3" fmla="*/ 158 h 168"/>
                <a:gd name="T4" fmla="*/ 12 w 20"/>
                <a:gd name="T5" fmla="*/ 151 h 168"/>
                <a:gd name="T6" fmla="*/ 20 w 20"/>
                <a:gd name="T7" fmla="*/ 148 h 168"/>
                <a:gd name="T8" fmla="*/ 14 w 20"/>
                <a:gd name="T9" fmla="*/ 0 h 168"/>
                <a:gd name="T10" fmla="*/ 14 w 20"/>
                <a:gd name="T11" fmla="*/ 131 h 168"/>
                <a:gd name="T12" fmla="*/ 6 w 20"/>
                <a:gd name="T13" fmla="*/ 135 h 168"/>
                <a:gd name="T14" fmla="*/ 0 w 20"/>
                <a:gd name="T15" fmla="*/ 140 h 168"/>
                <a:gd name="T16" fmla="*/ 4 w 20"/>
                <a:gd name="T1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68">
                  <a:moveTo>
                    <a:pt x="4" y="168"/>
                  </a:moveTo>
                  <a:lnTo>
                    <a:pt x="6" y="158"/>
                  </a:lnTo>
                  <a:lnTo>
                    <a:pt x="12" y="151"/>
                  </a:lnTo>
                  <a:lnTo>
                    <a:pt x="20" y="148"/>
                  </a:lnTo>
                  <a:lnTo>
                    <a:pt x="14" y="0"/>
                  </a:lnTo>
                  <a:lnTo>
                    <a:pt x="14" y="131"/>
                  </a:lnTo>
                  <a:lnTo>
                    <a:pt x="6" y="135"/>
                  </a:lnTo>
                  <a:lnTo>
                    <a:pt x="0" y="140"/>
                  </a:lnTo>
                  <a:lnTo>
                    <a:pt x="4" y="168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131" name="Freeform 61"/>
            <p:cNvSpPr>
              <a:spLocks/>
            </p:cNvSpPr>
            <p:nvPr/>
          </p:nvSpPr>
          <p:spPr bwMode="auto">
            <a:xfrm>
              <a:off x="518" y="3022"/>
              <a:ext cx="93" cy="223"/>
            </a:xfrm>
            <a:custGeom>
              <a:avLst/>
              <a:gdLst>
                <a:gd name="T0" fmla="*/ 41 w 93"/>
                <a:gd name="T1" fmla="*/ 187 h 223"/>
                <a:gd name="T2" fmla="*/ 41 w 93"/>
                <a:gd name="T3" fmla="*/ 185 h 223"/>
                <a:gd name="T4" fmla="*/ 36 w 93"/>
                <a:gd name="T5" fmla="*/ 157 h 223"/>
                <a:gd name="T6" fmla="*/ 31 w 93"/>
                <a:gd name="T7" fmla="*/ 164 h 223"/>
                <a:gd name="T8" fmla="*/ 27 w 93"/>
                <a:gd name="T9" fmla="*/ 173 h 223"/>
                <a:gd name="T10" fmla="*/ 25 w 93"/>
                <a:gd name="T11" fmla="*/ 183 h 223"/>
                <a:gd name="T12" fmla="*/ 25 w 93"/>
                <a:gd name="T13" fmla="*/ 185 h 223"/>
                <a:gd name="T14" fmla="*/ 27 w 93"/>
                <a:gd name="T15" fmla="*/ 195 h 223"/>
                <a:gd name="T16" fmla="*/ 30 w 93"/>
                <a:gd name="T17" fmla="*/ 204 h 223"/>
                <a:gd name="T18" fmla="*/ 35 w 93"/>
                <a:gd name="T19" fmla="*/ 212 h 223"/>
                <a:gd name="T20" fmla="*/ 42 w 93"/>
                <a:gd name="T21" fmla="*/ 218 h 223"/>
                <a:gd name="T22" fmla="*/ 50 w 93"/>
                <a:gd name="T23" fmla="*/ 222 h 223"/>
                <a:gd name="T24" fmla="*/ 59 w 93"/>
                <a:gd name="T25" fmla="*/ 223 h 223"/>
                <a:gd name="T26" fmla="*/ 68 w 93"/>
                <a:gd name="T27" fmla="*/ 222 h 223"/>
                <a:gd name="T28" fmla="*/ 76 w 93"/>
                <a:gd name="T29" fmla="*/ 218 h 223"/>
                <a:gd name="T30" fmla="*/ 83 w 93"/>
                <a:gd name="T31" fmla="*/ 212 h 223"/>
                <a:gd name="T32" fmla="*/ 88 w 93"/>
                <a:gd name="T33" fmla="*/ 204 h 223"/>
                <a:gd name="T34" fmla="*/ 92 w 93"/>
                <a:gd name="T35" fmla="*/ 195 h 223"/>
                <a:gd name="T36" fmla="*/ 93 w 93"/>
                <a:gd name="T37" fmla="*/ 185 h 223"/>
                <a:gd name="T38" fmla="*/ 92 w 93"/>
                <a:gd name="T39" fmla="*/ 175 h 223"/>
                <a:gd name="T40" fmla="*/ 88 w 93"/>
                <a:gd name="T41" fmla="*/ 166 h 223"/>
                <a:gd name="T42" fmla="*/ 83 w 93"/>
                <a:gd name="T43" fmla="*/ 159 h 223"/>
                <a:gd name="T44" fmla="*/ 77 w 93"/>
                <a:gd name="T45" fmla="*/ 153 h 223"/>
                <a:gd name="T46" fmla="*/ 69 w 93"/>
                <a:gd name="T47" fmla="*/ 149 h 223"/>
                <a:gd name="T48" fmla="*/ 67 w 93"/>
                <a:gd name="T49" fmla="*/ 148 h 223"/>
                <a:gd name="T50" fmla="*/ 67 w 93"/>
                <a:gd name="T51" fmla="*/ 3 h 223"/>
                <a:gd name="T52" fmla="*/ 63 w 93"/>
                <a:gd name="T53" fmla="*/ 0 h 223"/>
                <a:gd name="T54" fmla="*/ 3 w 93"/>
                <a:gd name="T55" fmla="*/ 0 h 223"/>
                <a:gd name="T56" fmla="*/ 0 w 93"/>
                <a:gd name="T57" fmla="*/ 3 h 223"/>
                <a:gd name="T58" fmla="*/ 0 w 93"/>
                <a:gd name="T59" fmla="*/ 13 h 223"/>
                <a:gd name="T60" fmla="*/ 3 w 93"/>
                <a:gd name="T61" fmla="*/ 17 h 223"/>
                <a:gd name="T62" fmla="*/ 51 w 93"/>
                <a:gd name="T63" fmla="*/ 17 h 223"/>
                <a:gd name="T64" fmla="*/ 57 w 93"/>
                <a:gd name="T65" fmla="*/ 165 h 223"/>
                <a:gd name="T66" fmla="*/ 59 w 93"/>
                <a:gd name="T67" fmla="*/ 165 h 223"/>
                <a:gd name="T68" fmla="*/ 68 w 93"/>
                <a:gd name="T69" fmla="*/ 167 h 223"/>
                <a:gd name="T70" fmla="*/ 74 w 93"/>
                <a:gd name="T71" fmla="*/ 174 h 223"/>
                <a:gd name="T72" fmla="*/ 77 w 93"/>
                <a:gd name="T73" fmla="*/ 183 h 223"/>
                <a:gd name="T74" fmla="*/ 77 w 93"/>
                <a:gd name="T75" fmla="*/ 185 h 223"/>
                <a:gd name="T76" fmla="*/ 75 w 93"/>
                <a:gd name="T77" fmla="*/ 195 h 223"/>
                <a:gd name="T78" fmla="*/ 69 w 93"/>
                <a:gd name="T79" fmla="*/ 202 h 223"/>
                <a:gd name="T80" fmla="*/ 61 w 93"/>
                <a:gd name="T81" fmla="*/ 206 h 223"/>
                <a:gd name="T82" fmla="*/ 59 w 93"/>
                <a:gd name="T83" fmla="*/ 206 h 223"/>
                <a:gd name="T84" fmla="*/ 51 w 93"/>
                <a:gd name="T85" fmla="*/ 203 h 223"/>
                <a:gd name="T86" fmla="*/ 44 w 93"/>
                <a:gd name="T87" fmla="*/ 197 h 223"/>
                <a:gd name="T88" fmla="*/ 41 w 93"/>
                <a:gd name="T89" fmla="*/ 18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3" h="223">
                  <a:moveTo>
                    <a:pt x="41" y="187"/>
                  </a:moveTo>
                  <a:lnTo>
                    <a:pt x="41" y="185"/>
                  </a:lnTo>
                  <a:lnTo>
                    <a:pt x="36" y="157"/>
                  </a:lnTo>
                  <a:lnTo>
                    <a:pt x="31" y="164"/>
                  </a:lnTo>
                  <a:lnTo>
                    <a:pt x="27" y="173"/>
                  </a:lnTo>
                  <a:lnTo>
                    <a:pt x="25" y="183"/>
                  </a:lnTo>
                  <a:lnTo>
                    <a:pt x="25" y="185"/>
                  </a:lnTo>
                  <a:lnTo>
                    <a:pt x="27" y="195"/>
                  </a:lnTo>
                  <a:lnTo>
                    <a:pt x="30" y="204"/>
                  </a:lnTo>
                  <a:lnTo>
                    <a:pt x="35" y="212"/>
                  </a:lnTo>
                  <a:lnTo>
                    <a:pt x="42" y="218"/>
                  </a:lnTo>
                  <a:lnTo>
                    <a:pt x="50" y="222"/>
                  </a:lnTo>
                  <a:lnTo>
                    <a:pt x="59" y="223"/>
                  </a:lnTo>
                  <a:lnTo>
                    <a:pt x="68" y="222"/>
                  </a:lnTo>
                  <a:lnTo>
                    <a:pt x="76" y="218"/>
                  </a:lnTo>
                  <a:lnTo>
                    <a:pt x="83" y="212"/>
                  </a:lnTo>
                  <a:lnTo>
                    <a:pt x="88" y="204"/>
                  </a:lnTo>
                  <a:lnTo>
                    <a:pt x="92" y="195"/>
                  </a:lnTo>
                  <a:lnTo>
                    <a:pt x="93" y="185"/>
                  </a:lnTo>
                  <a:lnTo>
                    <a:pt x="92" y="175"/>
                  </a:lnTo>
                  <a:lnTo>
                    <a:pt x="88" y="166"/>
                  </a:lnTo>
                  <a:lnTo>
                    <a:pt x="83" y="159"/>
                  </a:lnTo>
                  <a:lnTo>
                    <a:pt x="77" y="153"/>
                  </a:lnTo>
                  <a:lnTo>
                    <a:pt x="69" y="149"/>
                  </a:lnTo>
                  <a:lnTo>
                    <a:pt x="67" y="148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13"/>
                  </a:lnTo>
                  <a:lnTo>
                    <a:pt x="3" y="17"/>
                  </a:lnTo>
                  <a:lnTo>
                    <a:pt x="51" y="17"/>
                  </a:lnTo>
                  <a:lnTo>
                    <a:pt x="57" y="165"/>
                  </a:lnTo>
                  <a:lnTo>
                    <a:pt x="59" y="165"/>
                  </a:lnTo>
                  <a:lnTo>
                    <a:pt x="68" y="167"/>
                  </a:lnTo>
                  <a:lnTo>
                    <a:pt x="74" y="174"/>
                  </a:lnTo>
                  <a:lnTo>
                    <a:pt x="77" y="183"/>
                  </a:lnTo>
                  <a:lnTo>
                    <a:pt x="77" y="185"/>
                  </a:lnTo>
                  <a:lnTo>
                    <a:pt x="75" y="195"/>
                  </a:lnTo>
                  <a:lnTo>
                    <a:pt x="69" y="202"/>
                  </a:lnTo>
                  <a:lnTo>
                    <a:pt x="61" y="206"/>
                  </a:lnTo>
                  <a:lnTo>
                    <a:pt x="59" y="206"/>
                  </a:lnTo>
                  <a:lnTo>
                    <a:pt x="51" y="203"/>
                  </a:lnTo>
                  <a:lnTo>
                    <a:pt x="44" y="197"/>
                  </a:lnTo>
                  <a:lnTo>
                    <a:pt x="41" y="18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132" name="Freeform 62"/>
            <p:cNvSpPr>
              <a:spLocks/>
            </p:cNvSpPr>
            <p:nvPr/>
          </p:nvSpPr>
          <p:spPr bwMode="auto">
            <a:xfrm>
              <a:off x="555" y="3039"/>
              <a:ext cx="20" cy="168"/>
            </a:xfrm>
            <a:custGeom>
              <a:avLst/>
              <a:gdLst>
                <a:gd name="T0" fmla="*/ 4 w 20"/>
                <a:gd name="T1" fmla="*/ 168 h 168"/>
                <a:gd name="T2" fmla="*/ 6 w 20"/>
                <a:gd name="T3" fmla="*/ 158 h 168"/>
                <a:gd name="T4" fmla="*/ 12 w 20"/>
                <a:gd name="T5" fmla="*/ 151 h 168"/>
                <a:gd name="T6" fmla="*/ 20 w 20"/>
                <a:gd name="T7" fmla="*/ 148 h 168"/>
                <a:gd name="T8" fmla="*/ 14 w 20"/>
                <a:gd name="T9" fmla="*/ 0 h 168"/>
                <a:gd name="T10" fmla="*/ 14 w 20"/>
                <a:gd name="T11" fmla="*/ 131 h 168"/>
                <a:gd name="T12" fmla="*/ 6 w 20"/>
                <a:gd name="T13" fmla="*/ 135 h 168"/>
                <a:gd name="T14" fmla="*/ 0 w 20"/>
                <a:gd name="T15" fmla="*/ 140 h 168"/>
                <a:gd name="T16" fmla="*/ 4 w 20"/>
                <a:gd name="T1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68">
                  <a:moveTo>
                    <a:pt x="4" y="168"/>
                  </a:moveTo>
                  <a:lnTo>
                    <a:pt x="6" y="158"/>
                  </a:lnTo>
                  <a:lnTo>
                    <a:pt x="12" y="151"/>
                  </a:lnTo>
                  <a:lnTo>
                    <a:pt x="20" y="148"/>
                  </a:lnTo>
                  <a:lnTo>
                    <a:pt x="14" y="0"/>
                  </a:lnTo>
                  <a:lnTo>
                    <a:pt x="14" y="131"/>
                  </a:lnTo>
                  <a:lnTo>
                    <a:pt x="6" y="135"/>
                  </a:lnTo>
                  <a:lnTo>
                    <a:pt x="0" y="140"/>
                  </a:lnTo>
                  <a:lnTo>
                    <a:pt x="4" y="168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133" name="Freeform 63"/>
            <p:cNvSpPr>
              <a:spLocks/>
            </p:cNvSpPr>
            <p:nvPr/>
          </p:nvSpPr>
          <p:spPr bwMode="auto">
            <a:xfrm>
              <a:off x="699" y="3149"/>
              <a:ext cx="8" cy="36"/>
            </a:xfrm>
            <a:custGeom>
              <a:avLst/>
              <a:gdLst>
                <a:gd name="T0" fmla="*/ 0 w 8"/>
                <a:gd name="T1" fmla="*/ 2 h 36"/>
                <a:gd name="T2" fmla="*/ 0 w 8"/>
                <a:gd name="T3" fmla="*/ 0 h 36"/>
                <a:gd name="T4" fmla="*/ 0 w 8"/>
                <a:gd name="T5" fmla="*/ 32 h 36"/>
                <a:gd name="T6" fmla="*/ 8 w 8"/>
                <a:gd name="T7" fmla="*/ 36 h 36"/>
                <a:gd name="T8" fmla="*/ 3 w 8"/>
                <a:gd name="T9" fmla="*/ 11 h 36"/>
                <a:gd name="T10" fmla="*/ 0 w 8"/>
                <a:gd name="T11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6">
                  <a:moveTo>
                    <a:pt x="0" y="2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8" y="36"/>
                  </a:lnTo>
                  <a:lnTo>
                    <a:pt x="3" y="1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134" name="Freeform 64"/>
            <p:cNvSpPr>
              <a:spLocks/>
            </p:cNvSpPr>
            <p:nvPr/>
          </p:nvSpPr>
          <p:spPr bwMode="auto">
            <a:xfrm>
              <a:off x="601" y="3022"/>
              <a:ext cx="150" cy="165"/>
            </a:xfrm>
            <a:custGeom>
              <a:avLst/>
              <a:gdLst>
                <a:gd name="T0" fmla="*/ 52 w 150"/>
                <a:gd name="T1" fmla="*/ 127 h 165"/>
                <a:gd name="T2" fmla="*/ 52 w 150"/>
                <a:gd name="T3" fmla="*/ 132 h 165"/>
                <a:gd name="T4" fmla="*/ 55 w 150"/>
                <a:gd name="T5" fmla="*/ 136 h 165"/>
                <a:gd name="T6" fmla="*/ 84 w 150"/>
                <a:gd name="T7" fmla="*/ 136 h 165"/>
                <a:gd name="T8" fmla="*/ 87 w 150"/>
                <a:gd name="T9" fmla="*/ 145 h 165"/>
                <a:gd name="T10" fmla="*/ 92 w 150"/>
                <a:gd name="T11" fmla="*/ 153 h 165"/>
                <a:gd name="T12" fmla="*/ 98 w 150"/>
                <a:gd name="T13" fmla="*/ 159 h 165"/>
                <a:gd name="T14" fmla="*/ 99 w 150"/>
                <a:gd name="T15" fmla="*/ 127 h 165"/>
                <a:gd name="T16" fmla="*/ 101 w 150"/>
                <a:gd name="T17" fmla="*/ 117 h 165"/>
                <a:gd name="T18" fmla="*/ 107 w 150"/>
                <a:gd name="T19" fmla="*/ 110 h 165"/>
                <a:gd name="T20" fmla="*/ 115 w 150"/>
                <a:gd name="T21" fmla="*/ 107 h 165"/>
                <a:gd name="T22" fmla="*/ 117 w 150"/>
                <a:gd name="T23" fmla="*/ 106 h 165"/>
                <a:gd name="T24" fmla="*/ 125 w 150"/>
                <a:gd name="T25" fmla="*/ 109 h 165"/>
                <a:gd name="T26" fmla="*/ 132 w 150"/>
                <a:gd name="T27" fmla="*/ 115 h 165"/>
                <a:gd name="T28" fmla="*/ 135 w 150"/>
                <a:gd name="T29" fmla="*/ 125 h 165"/>
                <a:gd name="T30" fmla="*/ 135 w 150"/>
                <a:gd name="T31" fmla="*/ 127 h 165"/>
                <a:gd name="T32" fmla="*/ 133 w 150"/>
                <a:gd name="T33" fmla="*/ 137 h 165"/>
                <a:gd name="T34" fmla="*/ 127 w 150"/>
                <a:gd name="T35" fmla="*/ 144 h 165"/>
                <a:gd name="T36" fmla="*/ 119 w 150"/>
                <a:gd name="T37" fmla="*/ 147 h 165"/>
                <a:gd name="T38" fmla="*/ 117 w 150"/>
                <a:gd name="T39" fmla="*/ 147 h 165"/>
                <a:gd name="T40" fmla="*/ 108 w 150"/>
                <a:gd name="T41" fmla="*/ 145 h 165"/>
                <a:gd name="T42" fmla="*/ 101 w 150"/>
                <a:gd name="T43" fmla="*/ 138 h 165"/>
                <a:gd name="T44" fmla="*/ 106 w 150"/>
                <a:gd name="T45" fmla="*/ 163 h 165"/>
                <a:gd name="T46" fmla="*/ 115 w 150"/>
                <a:gd name="T47" fmla="*/ 165 h 165"/>
                <a:gd name="T48" fmla="*/ 117 w 150"/>
                <a:gd name="T49" fmla="*/ 165 h 165"/>
                <a:gd name="T50" fmla="*/ 125 w 150"/>
                <a:gd name="T51" fmla="*/ 164 h 165"/>
                <a:gd name="T52" fmla="*/ 134 w 150"/>
                <a:gd name="T53" fmla="*/ 159 h 165"/>
                <a:gd name="T54" fmla="*/ 141 w 150"/>
                <a:gd name="T55" fmla="*/ 154 h 165"/>
                <a:gd name="T56" fmla="*/ 146 w 150"/>
                <a:gd name="T57" fmla="*/ 146 h 165"/>
                <a:gd name="T58" fmla="*/ 149 w 150"/>
                <a:gd name="T59" fmla="*/ 137 h 165"/>
                <a:gd name="T60" fmla="*/ 150 w 150"/>
                <a:gd name="T61" fmla="*/ 127 h 165"/>
                <a:gd name="T62" fmla="*/ 149 w 150"/>
                <a:gd name="T63" fmla="*/ 117 h 165"/>
                <a:gd name="T64" fmla="*/ 145 w 150"/>
                <a:gd name="T65" fmla="*/ 108 h 165"/>
                <a:gd name="T66" fmla="*/ 140 w 150"/>
                <a:gd name="T67" fmla="*/ 100 h 165"/>
                <a:gd name="T68" fmla="*/ 133 w 150"/>
                <a:gd name="T69" fmla="*/ 94 h 165"/>
                <a:gd name="T70" fmla="*/ 125 w 150"/>
                <a:gd name="T71" fmla="*/ 90 h 165"/>
                <a:gd name="T72" fmla="*/ 117 w 150"/>
                <a:gd name="T73" fmla="*/ 89 h 165"/>
                <a:gd name="T74" fmla="*/ 108 w 150"/>
                <a:gd name="T75" fmla="*/ 90 h 165"/>
                <a:gd name="T76" fmla="*/ 100 w 150"/>
                <a:gd name="T77" fmla="*/ 94 h 165"/>
                <a:gd name="T78" fmla="*/ 93 w 150"/>
                <a:gd name="T79" fmla="*/ 100 h 165"/>
                <a:gd name="T80" fmla="*/ 88 w 150"/>
                <a:gd name="T81" fmla="*/ 107 h 165"/>
                <a:gd name="T82" fmla="*/ 84 w 150"/>
                <a:gd name="T83" fmla="*/ 116 h 165"/>
                <a:gd name="T84" fmla="*/ 84 w 150"/>
                <a:gd name="T85" fmla="*/ 118 h 165"/>
                <a:gd name="T86" fmla="*/ 67 w 150"/>
                <a:gd name="T87" fmla="*/ 118 h 165"/>
                <a:gd name="T88" fmla="*/ 67 w 150"/>
                <a:gd name="T89" fmla="*/ 3 h 165"/>
                <a:gd name="T90" fmla="*/ 64 w 150"/>
                <a:gd name="T91" fmla="*/ 0 h 165"/>
                <a:gd name="T92" fmla="*/ 3 w 150"/>
                <a:gd name="T93" fmla="*/ 0 h 165"/>
                <a:gd name="T94" fmla="*/ 0 w 150"/>
                <a:gd name="T95" fmla="*/ 3 h 165"/>
                <a:gd name="T96" fmla="*/ 0 w 150"/>
                <a:gd name="T97" fmla="*/ 13 h 165"/>
                <a:gd name="T98" fmla="*/ 3 w 150"/>
                <a:gd name="T99" fmla="*/ 17 h 165"/>
                <a:gd name="T100" fmla="*/ 52 w 150"/>
                <a:gd name="T101" fmla="*/ 17 h 165"/>
                <a:gd name="T102" fmla="*/ 52 w 150"/>
                <a:gd name="T103" fmla="*/ 12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0" h="165">
                  <a:moveTo>
                    <a:pt x="52" y="127"/>
                  </a:moveTo>
                  <a:lnTo>
                    <a:pt x="52" y="132"/>
                  </a:lnTo>
                  <a:lnTo>
                    <a:pt x="55" y="136"/>
                  </a:lnTo>
                  <a:lnTo>
                    <a:pt x="84" y="136"/>
                  </a:lnTo>
                  <a:lnTo>
                    <a:pt x="87" y="145"/>
                  </a:lnTo>
                  <a:lnTo>
                    <a:pt x="92" y="153"/>
                  </a:lnTo>
                  <a:lnTo>
                    <a:pt x="98" y="159"/>
                  </a:lnTo>
                  <a:lnTo>
                    <a:pt x="99" y="127"/>
                  </a:lnTo>
                  <a:lnTo>
                    <a:pt x="101" y="117"/>
                  </a:lnTo>
                  <a:lnTo>
                    <a:pt x="107" y="110"/>
                  </a:lnTo>
                  <a:lnTo>
                    <a:pt x="115" y="107"/>
                  </a:lnTo>
                  <a:lnTo>
                    <a:pt x="117" y="106"/>
                  </a:lnTo>
                  <a:lnTo>
                    <a:pt x="125" y="109"/>
                  </a:lnTo>
                  <a:lnTo>
                    <a:pt x="132" y="115"/>
                  </a:lnTo>
                  <a:lnTo>
                    <a:pt x="135" y="125"/>
                  </a:lnTo>
                  <a:lnTo>
                    <a:pt x="135" y="127"/>
                  </a:lnTo>
                  <a:lnTo>
                    <a:pt x="133" y="137"/>
                  </a:lnTo>
                  <a:lnTo>
                    <a:pt x="127" y="144"/>
                  </a:lnTo>
                  <a:lnTo>
                    <a:pt x="119" y="147"/>
                  </a:lnTo>
                  <a:lnTo>
                    <a:pt x="117" y="147"/>
                  </a:lnTo>
                  <a:lnTo>
                    <a:pt x="108" y="145"/>
                  </a:lnTo>
                  <a:lnTo>
                    <a:pt x="101" y="138"/>
                  </a:lnTo>
                  <a:lnTo>
                    <a:pt x="106" y="163"/>
                  </a:lnTo>
                  <a:lnTo>
                    <a:pt x="115" y="165"/>
                  </a:lnTo>
                  <a:lnTo>
                    <a:pt x="117" y="165"/>
                  </a:lnTo>
                  <a:lnTo>
                    <a:pt x="125" y="164"/>
                  </a:lnTo>
                  <a:lnTo>
                    <a:pt x="134" y="159"/>
                  </a:lnTo>
                  <a:lnTo>
                    <a:pt x="141" y="154"/>
                  </a:lnTo>
                  <a:lnTo>
                    <a:pt x="146" y="146"/>
                  </a:lnTo>
                  <a:lnTo>
                    <a:pt x="149" y="137"/>
                  </a:lnTo>
                  <a:lnTo>
                    <a:pt x="150" y="127"/>
                  </a:lnTo>
                  <a:lnTo>
                    <a:pt x="149" y="117"/>
                  </a:lnTo>
                  <a:lnTo>
                    <a:pt x="145" y="108"/>
                  </a:lnTo>
                  <a:lnTo>
                    <a:pt x="140" y="100"/>
                  </a:lnTo>
                  <a:lnTo>
                    <a:pt x="133" y="94"/>
                  </a:lnTo>
                  <a:lnTo>
                    <a:pt x="125" y="90"/>
                  </a:lnTo>
                  <a:lnTo>
                    <a:pt x="117" y="89"/>
                  </a:lnTo>
                  <a:lnTo>
                    <a:pt x="108" y="90"/>
                  </a:lnTo>
                  <a:lnTo>
                    <a:pt x="100" y="94"/>
                  </a:lnTo>
                  <a:lnTo>
                    <a:pt x="93" y="100"/>
                  </a:lnTo>
                  <a:lnTo>
                    <a:pt x="88" y="107"/>
                  </a:lnTo>
                  <a:lnTo>
                    <a:pt x="84" y="116"/>
                  </a:lnTo>
                  <a:lnTo>
                    <a:pt x="84" y="118"/>
                  </a:lnTo>
                  <a:lnTo>
                    <a:pt x="67" y="118"/>
                  </a:lnTo>
                  <a:lnTo>
                    <a:pt x="67" y="3"/>
                  </a:lnTo>
                  <a:lnTo>
                    <a:pt x="64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13"/>
                  </a:lnTo>
                  <a:lnTo>
                    <a:pt x="3" y="17"/>
                  </a:lnTo>
                  <a:lnTo>
                    <a:pt x="52" y="17"/>
                  </a:lnTo>
                  <a:lnTo>
                    <a:pt x="52" y="12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4135" name="Group 67"/>
            <p:cNvGrpSpPr>
              <a:grpSpLocks/>
            </p:cNvGrpSpPr>
            <p:nvPr/>
          </p:nvGrpSpPr>
          <p:grpSpPr bwMode="auto">
            <a:xfrm>
              <a:off x="290" y="3150"/>
              <a:ext cx="67" cy="42"/>
              <a:chOff x="290" y="3150"/>
              <a:chExt cx="67" cy="42"/>
            </a:xfrm>
          </p:grpSpPr>
          <p:pic>
            <p:nvPicPr>
              <p:cNvPr id="7233" name="Picture 6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" y="3150"/>
                <a:ext cx="67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34" name="Picture 6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" y="3150"/>
                <a:ext cx="67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36" name="Rectangle 68"/>
            <p:cNvSpPr>
              <a:spLocks noChangeArrowheads="1"/>
            </p:cNvSpPr>
            <p:nvPr/>
          </p:nvSpPr>
          <p:spPr bwMode="auto">
            <a:xfrm>
              <a:off x="357" y="3095"/>
              <a:ext cx="6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7" name="Rectangle 69"/>
            <p:cNvSpPr>
              <a:spLocks noChangeArrowheads="1"/>
            </p:cNvSpPr>
            <p:nvPr/>
          </p:nvSpPr>
          <p:spPr bwMode="auto">
            <a:xfrm>
              <a:off x="290" y="3193"/>
              <a:ext cx="6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8" name="Freeform 70"/>
            <p:cNvSpPr>
              <a:spLocks/>
            </p:cNvSpPr>
            <p:nvPr/>
          </p:nvSpPr>
          <p:spPr bwMode="auto">
            <a:xfrm>
              <a:off x="656" y="2813"/>
              <a:ext cx="24" cy="57"/>
            </a:xfrm>
            <a:custGeom>
              <a:avLst/>
              <a:gdLst>
                <a:gd name="T0" fmla="*/ 22 w 24"/>
                <a:gd name="T1" fmla="*/ 31 h 57"/>
                <a:gd name="T2" fmla="*/ 20 w 24"/>
                <a:gd name="T3" fmla="*/ 22 h 57"/>
                <a:gd name="T4" fmla="*/ 18 w 24"/>
                <a:gd name="T5" fmla="*/ 13 h 57"/>
                <a:gd name="T6" fmla="*/ 16 w 24"/>
                <a:gd name="T7" fmla="*/ 7 h 57"/>
                <a:gd name="T8" fmla="*/ 14 w 24"/>
                <a:gd name="T9" fmla="*/ 2 h 57"/>
                <a:gd name="T10" fmla="*/ 10 w 24"/>
                <a:gd name="T11" fmla="*/ 0 h 57"/>
                <a:gd name="T12" fmla="*/ 6 w 24"/>
                <a:gd name="T13" fmla="*/ 2 h 57"/>
                <a:gd name="T14" fmla="*/ 2 w 24"/>
                <a:gd name="T15" fmla="*/ 4 h 57"/>
                <a:gd name="T16" fmla="*/ 0 w 24"/>
                <a:gd name="T17" fmla="*/ 9 h 57"/>
                <a:gd name="T18" fmla="*/ 2 w 24"/>
                <a:gd name="T19" fmla="*/ 13 h 57"/>
                <a:gd name="T20" fmla="*/ 4 w 24"/>
                <a:gd name="T21" fmla="*/ 22 h 57"/>
                <a:gd name="T22" fmla="*/ 6 w 24"/>
                <a:gd name="T23" fmla="*/ 30 h 57"/>
                <a:gd name="T24" fmla="*/ 7 w 24"/>
                <a:gd name="T25" fmla="*/ 40 h 57"/>
                <a:gd name="T26" fmla="*/ 8 w 24"/>
                <a:gd name="T27" fmla="*/ 49 h 57"/>
                <a:gd name="T28" fmla="*/ 8 w 24"/>
                <a:gd name="T29" fmla="*/ 54 h 57"/>
                <a:gd name="T30" fmla="*/ 11 w 24"/>
                <a:gd name="T31" fmla="*/ 57 h 57"/>
                <a:gd name="T32" fmla="*/ 20 w 24"/>
                <a:gd name="T33" fmla="*/ 57 h 57"/>
                <a:gd name="T34" fmla="*/ 24 w 24"/>
                <a:gd name="T35" fmla="*/ 53 h 57"/>
                <a:gd name="T36" fmla="*/ 23 w 24"/>
                <a:gd name="T37" fmla="*/ 49 h 57"/>
                <a:gd name="T38" fmla="*/ 23 w 24"/>
                <a:gd name="T39" fmla="*/ 40 h 57"/>
                <a:gd name="T40" fmla="*/ 22 w 24"/>
                <a:gd name="T41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57">
                  <a:moveTo>
                    <a:pt x="22" y="31"/>
                  </a:moveTo>
                  <a:lnTo>
                    <a:pt x="20" y="22"/>
                  </a:lnTo>
                  <a:lnTo>
                    <a:pt x="18" y="13"/>
                  </a:lnTo>
                  <a:lnTo>
                    <a:pt x="16" y="7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9"/>
                  </a:lnTo>
                  <a:lnTo>
                    <a:pt x="2" y="13"/>
                  </a:lnTo>
                  <a:lnTo>
                    <a:pt x="4" y="22"/>
                  </a:lnTo>
                  <a:lnTo>
                    <a:pt x="6" y="30"/>
                  </a:lnTo>
                  <a:lnTo>
                    <a:pt x="7" y="40"/>
                  </a:lnTo>
                  <a:lnTo>
                    <a:pt x="8" y="49"/>
                  </a:lnTo>
                  <a:lnTo>
                    <a:pt x="8" y="54"/>
                  </a:lnTo>
                  <a:lnTo>
                    <a:pt x="11" y="57"/>
                  </a:lnTo>
                  <a:lnTo>
                    <a:pt x="20" y="57"/>
                  </a:lnTo>
                  <a:lnTo>
                    <a:pt x="24" y="53"/>
                  </a:lnTo>
                  <a:lnTo>
                    <a:pt x="23" y="49"/>
                  </a:lnTo>
                  <a:lnTo>
                    <a:pt x="23" y="40"/>
                  </a:lnTo>
                  <a:lnTo>
                    <a:pt x="22" y="31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139" name="Freeform 71"/>
            <p:cNvSpPr>
              <a:spLocks/>
            </p:cNvSpPr>
            <p:nvPr/>
          </p:nvSpPr>
          <p:spPr bwMode="auto">
            <a:xfrm>
              <a:off x="566" y="2744"/>
              <a:ext cx="92" cy="58"/>
            </a:xfrm>
            <a:custGeom>
              <a:avLst/>
              <a:gdLst>
                <a:gd name="T0" fmla="*/ 0 w 92"/>
                <a:gd name="T1" fmla="*/ 9 h 58"/>
                <a:gd name="T2" fmla="*/ 0 w 92"/>
                <a:gd name="T3" fmla="*/ 14 h 58"/>
                <a:gd name="T4" fmla="*/ 3 w 92"/>
                <a:gd name="T5" fmla="*/ 18 h 58"/>
                <a:gd name="T6" fmla="*/ 7 w 92"/>
                <a:gd name="T7" fmla="*/ 18 h 58"/>
                <a:gd name="T8" fmla="*/ 16 w 92"/>
                <a:gd name="T9" fmla="*/ 18 h 58"/>
                <a:gd name="T10" fmla="*/ 24 w 92"/>
                <a:gd name="T11" fmla="*/ 19 h 58"/>
                <a:gd name="T12" fmla="*/ 32 w 92"/>
                <a:gd name="T13" fmla="*/ 21 h 58"/>
                <a:gd name="T14" fmla="*/ 40 w 92"/>
                <a:gd name="T15" fmla="*/ 24 h 58"/>
                <a:gd name="T16" fmla="*/ 47 w 92"/>
                <a:gd name="T17" fmla="*/ 28 h 58"/>
                <a:gd name="T18" fmla="*/ 55 w 92"/>
                <a:gd name="T19" fmla="*/ 33 h 58"/>
                <a:gd name="T20" fmla="*/ 61 w 92"/>
                <a:gd name="T21" fmla="*/ 37 h 58"/>
                <a:gd name="T22" fmla="*/ 68 w 92"/>
                <a:gd name="T23" fmla="*/ 44 h 58"/>
                <a:gd name="T24" fmla="*/ 74 w 92"/>
                <a:gd name="T25" fmla="*/ 50 h 58"/>
                <a:gd name="T26" fmla="*/ 77 w 92"/>
                <a:gd name="T27" fmla="*/ 55 h 58"/>
                <a:gd name="T28" fmla="*/ 79 w 92"/>
                <a:gd name="T29" fmla="*/ 56 h 58"/>
                <a:gd name="T30" fmla="*/ 81 w 92"/>
                <a:gd name="T31" fmla="*/ 58 h 58"/>
                <a:gd name="T32" fmla="*/ 85 w 92"/>
                <a:gd name="T33" fmla="*/ 58 h 58"/>
                <a:gd name="T34" fmla="*/ 87 w 92"/>
                <a:gd name="T35" fmla="*/ 57 h 58"/>
                <a:gd name="T36" fmla="*/ 88 w 92"/>
                <a:gd name="T37" fmla="*/ 55 h 58"/>
                <a:gd name="T38" fmla="*/ 92 w 92"/>
                <a:gd name="T39" fmla="*/ 53 h 58"/>
                <a:gd name="T40" fmla="*/ 92 w 92"/>
                <a:gd name="T41" fmla="*/ 47 h 58"/>
                <a:gd name="T42" fmla="*/ 89 w 92"/>
                <a:gd name="T43" fmla="*/ 43 h 58"/>
                <a:gd name="T44" fmla="*/ 83 w 92"/>
                <a:gd name="T45" fmla="*/ 36 h 58"/>
                <a:gd name="T46" fmla="*/ 77 w 92"/>
                <a:gd name="T47" fmla="*/ 30 h 58"/>
                <a:gd name="T48" fmla="*/ 71 w 92"/>
                <a:gd name="T49" fmla="*/ 24 h 58"/>
                <a:gd name="T50" fmla="*/ 64 w 92"/>
                <a:gd name="T51" fmla="*/ 18 h 58"/>
                <a:gd name="T52" fmla="*/ 57 w 92"/>
                <a:gd name="T53" fmla="*/ 14 h 58"/>
                <a:gd name="T54" fmla="*/ 50 w 92"/>
                <a:gd name="T55" fmla="*/ 10 h 58"/>
                <a:gd name="T56" fmla="*/ 42 w 92"/>
                <a:gd name="T57" fmla="*/ 6 h 58"/>
                <a:gd name="T58" fmla="*/ 34 w 92"/>
                <a:gd name="T59" fmla="*/ 4 h 58"/>
                <a:gd name="T60" fmla="*/ 26 w 92"/>
                <a:gd name="T61" fmla="*/ 2 h 58"/>
                <a:gd name="T62" fmla="*/ 18 w 92"/>
                <a:gd name="T63" fmla="*/ 1 h 58"/>
                <a:gd name="T64" fmla="*/ 10 w 92"/>
                <a:gd name="T65" fmla="*/ 0 h 58"/>
                <a:gd name="T66" fmla="*/ 3 w 92"/>
                <a:gd name="T67" fmla="*/ 0 h 58"/>
                <a:gd name="T68" fmla="*/ 0 w 92"/>
                <a:gd name="T69" fmla="*/ 4 h 58"/>
                <a:gd name="T70" fmla="*/ 0 w 92"/>
                <a:gd name="T71" fmla="*/ 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2" h="58">
                  <a:moveTo>
                    <a:pt x="0" y="9"/>
                  </a:moveTo>
                  <a:lnTo>
                    <a:pt x="0" y="14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16" y="18"/>
                  </a:lnTo>
                  <a:lnTo>
                    <a:pt x="24" y="19"/>
                  </a:lnTo>
                  <a:lnTo>
                    <a:pt x="32" y="21"/>
                  </a:lnTo>
                  <a:lnTo>
                    <a:pt x="40" y="24"/>
                  </a:lnTo>
                  <a:lnTo>
                    <a:pt x="47" y="28"/>
                  </a:lnTo>
                  <a:lnTo>
                    <a:pt x="55" y="33"/>
                  </a:lnTo>
                  <a:lnTo>
                    <a:pt x="61" y="37"/>
                  </a:lnTo>
                  <a:lnTo>
                    <a:pt x="68" y="44"/>
                  </a:lnTo>
                  <a:lnTo>
                    <a:pt x="74" y="50"/>
                  </a:lnTo>
                  <a:lnTo>
                    <a:pt x="77" y="55"/>
                  </a:lnTo>
                  <a:lnTo>
                    <a:pt x="79" y="56"/>
                  </a:lnTo>
                  <a:lnTo>
                    <a:pt x="81" y="58"/>
                  </a:lnTo>
                  <a:lnTo>
                    <a:pt x="85" y="58"/>
                  </a:lnTo>
                  <a:lnTo>
                    <a:pt x="87" y="57"/>
                  </a:lnTo>
                  <a:lnTo>
                    <a:pt x="88" y="55"/>
                  </a:lnTo>
                  <a:lnTo>
                    <a:pt x="92" y="53"/>
                  </a:lnTo>
                  <a:lnTo>
                    <a:pt x="92" y="47"/>
                  </a:lnTo>
                  <a:lnTo>
                    <a:pt x="89" y="43"/>
                  </a:lnTo>
                  <a:lnTo>
                    <a:pt x="83" y="36"/>
                  </a:lnTo>
                  <a:lnTo>
                    <a:pt x="77" y="30"/>
                  </a:lnTo>
                  <a:lnTo>
                    <a:pt x="71" y="24"/>
                  </a:lnTo>
                  <a:lnTo>
                    <a:pt x="64" y="18"/>
                  </a:lnTo>
                  <a:lnTo>
                    <a:pt x="57" y="14"/>
                  </a:lnTo>
                  <a:lnTo>
                    <a:pt x="50" y="10"/>
                  </a:lnTo>
                  <a:lnTo>
                    <a:pt x="42" y="6"/>
                  </a:lnTo>
                  <a:lnTo>
                    <a:pt x="34" y="4"/>
                  </a:lnTo>
                  <a:lnTo>
                    <a:pt x="26" y="2"/>
                  </a:lnTo>
                  <a:lnTo>
                    <a:pt x="18" y="1"/>
                  </a:lnTo>
                  <a:lnTo>
                    <a:pt x="10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4140" name="Group 74"/>
            <p:cNvGrpSpPr>
              <a:grpSpLocks/>
            </p:cNvGrpSpPr>
            <p:nvPr/>
          </p:nvGrpSpPr>
          <p:grpSpPr bwMode="auto">
            <a:xfrm>
              <a:off x="2646" y="703"/>
              <a:ext cx="3006" cy="1998"/>
              <a:chOff x="2646" y="703"/>
              <a:chExt cx="3006" cy="1998"/>
            </a:xfrm>
          </p:grpSpPr>
          <p:pic>
            <p:nvPicPr>
              <p:cNvPr id="7240" name="Picture 7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46" y="703"/>
                <a:ext cx="3006" cy="1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41" name="Picture 7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46" y="703"/>
                <a:ext cx="3006" cy="1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141" name="Group 275"/>
            <p:cNvGrpSpPr>
              <a:grpSpLocks/>
            </p:cNvGrpSpPr>
            <p:nvPr/>
          </p:nvGrpSpPr>
          <p:grpSpPr bwMode="auto">
            <a:xfrm>
              <a:off x="0" y="-16"/>
              <a:ext cx="5717" cy="2871"/>
              <a:chOff x="0" y="-16"/>
              <a:chExt cx="5717" cy="2871"/>
            </a:xfrm>
          </p:grpSpPr>
          <p:sp>
            <p:nvSpPr>
              <p:cNvPr id="4385" name="Rectangle 75"/>
              <p:cNvSpPr>
                <a:spLocks noChangeArrowheads="1"/>
              </p:cNvSpPr>
              <p:nvPr/>
            </p:nvSpPr>
            <p:spPr bwMode="auto">
              <a:xfrm>
                <a:off x="5652" y="2604"/>
                <a:ext cx="65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86" name="Rectangle 76"/>
              <p:cNvSpPr>
                <a:spLocks noChangeArrowheads="1"/>
              </p:cNvSpPr>
              <p:nvPr/>
            </p:nvSpPr>
            <p:spPr bwMode="auto">
              <a:xfrm>
                <a:off x="2646" y="2701"/>
                <a:ext cx="65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4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87" name="Rectangle 77"/>
              <p:cNvSpPr>
                <a:spLocks noChangeArrowheads="1"/>
              </p:cNvSpPr>
              <p:nvPr/>
            </p:nvSpPr>
            <p:spPr bwMode="auto">
              <a:xfrm>
                <a:off x="273" y="-16"/>
                <a:ext cx="320" cy="4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41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V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88" name="Rectangle 78"/>
              <p:cNvSpPr>
                <a:spLocks noChangeArrowheads="1"/>
              </p:cNvSpPr>
              <p:nvPr/>
            </p:nvSpPr>
            <p:spPr bwMode="auto">
              <a:xfrm>
                <a:off x="452" y="-16"/>
                <a:ext cx="219" cy="4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41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89" name="Rectangle 79"/>
              <p:cNvSpPr>
                <a:spLocks noChangeArrowheads="1"/>
              </p:cNvSpPr>
              <p:nvPr/>
            </p:nvSpPr>
            <p:spPr bwMode="auto">
              <a:xfrm>
                <a:off x="531" y="-16"/>
                <a:ext cx="794" cy="4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41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AJES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90" name="Rectangle 80"/>
              <p:cNvSpPr>
                <a:spLocks noChangeArrowheads="1"/>
              </p:cNvSpPr>
              <p:nvPr/>
            </p:nvSpPr>
            <p:spPr bwMode="auto">
              <a:xfrm>
                <a:off x="1180" y="-16"/>
                <a:ext cx="221" cy="4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4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91" name="Rectangle 81"/>
              <p:cNvSpPr>
                <a:spLocks noChangeArrowheads="1"/>
              </p:cNvSpPr>
              <p:nvPr/>
            </p:nvSpPr>
            <p:spPr bwMode="auto">
              <a:xfrm>
                <a:off x="0" y="352"/>
                <a:ext cx="48" cy="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92" name="Rectangle 82"/>
              <p:cNvSpPr>
                <a:spLocks noChangeArrowheads="1"/>
              </p:cNvSpPr>
              <p:nvPr/>
            </p:nvSpPr>
            <p:spPr bwMode="auto">
              <a:xfrm>
                <a:off x="273" y="419"/>
                <a:ext cx="1181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600" b="1" i="0" u="none" strike="noStrike" cap="none" normalizeH="0" baseline="0" dirty="0" smtClean="0">
                    <a:ln>
                      <a:noFill/>
                    </a:ln>
                    <a:solidFill>
                      <a:srgbClr val="66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¿Cómo Funciona ?</a:t>
                </a:r>
                <a:endParaRPr kumimoji="0" lang="es-ES" sz="1800" b="1" i="0" u="none" strike="noStrike" cap="none" normalizeH="0" baseline="0" dirty="0" smtClean="0">
                  <a:ln>
                    <a:noFill/>
                  </a:ln>
                  <a:solidFill>
                    <a:srgbClr val="66FFFF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93" name="Rectangle 83"/>
              <p:cNvSpPr>
                <a:spLocks noChangeArrowheads="1"/>
              </p:cNvSpPr>
              <p:nvPr/>
            </p:nvSpPr>
            <p:spPr bwMode="auto">
              <a:xfrm>
                <a:off x="596" y="419"/>
                <a:ext cx="926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600" b="0" i="0" u="none" strike="noStrike" cap="none" normalizeH="0" baseline="0" dirty="0" smtClean="0">
                    <a:ln>
                      <a:noFill/>
                    </a:ln>
                    <a:solidFill>
                      <a:srgbClr val="66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rgbClr val="66FFFF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97" name="Rectangle 87"/>
              <p:cNvSpPr>
                <a:spLocks noChangeArrowheads="1"/>
              </p:cNvSpPr>
              <p:nvPr/>
            </p:nvSpPr>
            <p:spPr bwMode="auto">
              <a:xfrm>
                <a:off x="1101" y="419"/>
                <a:ext cx="8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6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98" name="Rectangle 88"/>
              <p:cNvSpPr>
                <a:spLocks noChangeArrowheads="1"/>
              </p:cNvSpPr>
              <p:nvPr/>
            </p:nvSpPr>
            <p:spPr bwMode="auto">
              <a:xfrm>
                <a:off x="0" y="569"/>
                <a:ext cx="48" cy="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99" name="Rectangle 89"/>
              <p:cNvSpPr>
                <a:spLocks noChangeArrowheads="1"/>
              </p:cNvSpPr>
              <p:nvPr/>
            </p:nvSpPr>
            <p:spPr bwMode="auto">
              <a:xfrm>
                <a:off x="0" y="633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00" name="Rectangle 90"/>
              <p:cNvSpPr>
                <a:spLocks noChangeArrowheads="1"/>
              </p:cNvSpPr>
              <p:nvPr/>
            </p:nvSpPr>
            <p:spPr bwMode="auto">
              <a:xfrm>
                <a:off x="0" y="723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01" name="Rectangle 91"/>
              <p:cNvSpPr>
                <a:spLocks noChangeArrowheads="1"/>
              </p:cNvSpPr>
              <p:nvPr/>
            </p:nvSpPr>
            <p:spPr bwMode="auto">
              <a:xfrm>
                <a:off x="0" y="813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02" name="Rectangle 92"/>
              <p:cNvSpPr>
                <a:spLocks noChangeArrowheads="1"/>
              </p:cNvSpPr>
              <p:nvPr/>
            </p:nvSpPr>
            <p:spPr bwMode="auto">
              <a:xfrm>
                <a:off x="901" y="910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03" name="Rectangle 93"/>
              <p:cNvSpPr>
                <a:spLocks noChangeArrowheads="1"/>
              </p:cNvSpPr>
              <p:nvPr/>
            </p:nvSpPr>
            <p:spPr bwMode="auto">
              <a:xfrm>
                <a:off x="943" y="910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04" name="Rectangle 94"/>
              <p:cNvSpPr>
                <a:spLocks noChangeArrowheads="1"/>
              </p:cNvSpPr>
              <p:nvPr/>
            </p:nvSpPr>
            <p:spPr bwMode="auto">
              <a:xfrm>
                <a:off x="966" y="910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05" name="Rectangle 95"/>
              <p:cNvSpPr>
                <a:spLocks noChangeArrowheads="1"/>
              </p:cNvSpPr>
              <p:nvPr/>
            </p:nvSpPr>
            <p:spPr bwMode="auto">
              <a:xfrm>
                <a:off x="991" y="910"/>
                <a:ext cx="14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via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06" name="Rectangle 96"/>
              <p:cNvSpPr>
                <a:spLocks noChangeArrowheads="1"/>
              </p:cNvSpPr>
              <p:nvPr/>
            </p:nvSpPr>
            <p:spPr bwMode="auto">
              <a:xfrm>
                <a:off x="1096" y="910"/>
                <a:ext cx="6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j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07" name="Rectangle 97"/>
              <p:cNvSpPr>
                <a:spLocks noChangeArrowheads="1"/>
              </p:cNvSpPr>
              <p:nvPr/>
            </p:nvSpPr>
            <p:spPr bwMode="auto">
              <a:xfrm>
                <a:off x="1126" y="910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08" name="Rectangle 98"/>
              <p:cNvSpPr>
                <a:spLocks noChangeArrowheads="1"/>
              </p:cNvSpPr>
              <p:nvPr/>
            </p:nvSpPr>
            <p:spPr bwMode="auto">
              <a:xfrm>
                <a:off x="1169" y="910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09" name="Rectangle 99"/>
              <p:cNvSpPr>
                <a:spLocks noChangeArrowheads="1"/>
              </p:cNvSpPr>
              <p:nvPr/>
            </p:nvSpPr>
            <p:spPr bwMode="auto">
              <a:xfrm>
                <a:off x="1200" y="910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10" name="Rectangle 100"/>
              <p:cNvSpPr>
                <a:spLocks noChangeArrowheads="1"/>
              </p:cNvSpPr>
              <p:nvPr/>
            </p:nvSpPr>
            <p:spPr bwMode="auto">
              <a:xfrm>
                <a:off x="1243" y="910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11" name="Rectangle 101"/>
              <p:cNvSpPr>
                <a:spLocks noChangeArrowheads="1"/>
              </p:cNvSpPr>
              <p:nvPr/>
            </p:nvSpPr>
            <p:spPr bwMode="auto">
              <a:xfrm>
                <a:off x="1266" y="910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12" name="Rectangle 102"/>
              <p:cNvSpPr>
                <a:spLocks noChangeArrowheads="1"/>
              </p:cNvSpPr>
              <p:nvPr/>
            </p:nvSpPr>
            <p:spPr bwMode="auto">
              <a:xfrm>
                <a:off x="1296" y="910"/>
                <a:ext cx="16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13" name="Rectangle 103"/>
              <p:cNvSpPr>
                <a:spLocks noChangeArrowheads="1"/>
              </p:cNvSpPr>
              <p:nvPr/>
            </p:nvSpPr>
            <p:spPr bwMode="auto">
              <a:xfrm>
                <a:off x="1416" y="910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14" name="Rectangle 104"/>
              <p:cNvSpPr>
                <a:spLocks noChangeArrowheads="1"/>
              </p:cNvSpPr>
              <p:nvPr/>
            </p:nvSpPr>
            <p:spPr bwMode="auto">
              <a:xfrm>
                <a:off x="1446" y="910"/>
                <a:ext cx="8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v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15" name="Rectangle 105"/>
              <p:cNvSpPr>
                <a:spLocks noChangeArrowheads="1"/>
              </p:cNvSpPr>
              <p:nvPr/>
            </p:nvSpPr>
            <p:spPr bwMode="auto">
              <a:xfrm>
                <a:off x="1486" y="910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16" name="Rectangle 106"/>
              <p:cNvSpPr>
                <a:spLocks noChangeArrowheads="1"/>
              </p:cNvSpPr>
              <p:nvPr/>
            </p:nvSpPr>
            <p:spPr bwMode="auto">
              <a:xfrm>
                <a:off x="1528" y="910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17" name="Rectangle 107"/>
              <p:cNvSpPr>
                <a:spLocks noChangeArrowheads="1"/>
              </p:cNvSpPr>
              <p:nvPr/>
            </p:nvSpPr>
            <p:spPr bwMode="auto">
              <a:xfrm>
                <a:off x="1550" y="910"/>
                <a:ext cx="7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18" name="Rectangle 108"/>
              <p:cNvSpPr>
                <a:spLocks noChangeArrowheads="1"/>
              </p:cNvSpPr>
              <p:nvPr/>
            </p:nvSpPr>
            <p:spPr bwMode="auto">
              <a:xfrm>
                <a:off x="1582" y="910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19" name="Rectangle 109"/>
              <p:cNvSpPr>
                <a:spLocks noChangeArrowheads="1"/>
              </p:cNvSpPr>
              <p:nvPr/>
            </p:nvSpPr>
            <p:spPr bwMode="auto">
              <a:xfrm>
                <a:off x="1626" y="910"/>
                <a:ext cx="16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dos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20" name="Rectangle 110"/>
              <p:cNvSpPr>
                <a:spLocks noChangeArrowheads="1"/>
              </p:cNvSpPr>
              <p:nvPr/>
            </p:nvSpPr>
            <p:spPr bwMode="auto">
              <a:xfrm>
                <a:off x="1746" y="910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21" name="Rectangle 111"/>
              <p:cNvSpPr>
                <a:spLocks noChangeArrowheads="1"/>
              </p:cNvSpPr>
              <p:nvPr/>
            </p:nvSpPr>
            <p:spPr bwMode="auto">
              <a:xfrm>
                <a:off x="1768" y="910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22" name="Rectangle 112"/>
              <p:cNvSpPr>
                <a:spLocks noChangeArrowheads="1"/>
              </p:cNvSpPr>
              <p:nvPr/>
            </p:nvSpPr>
            <p:spPr bwMode="auto">
              <a:xfrm>
                <a:off x="1792" y="910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23" name="Rectangle 113"/>
              <p:cNvSpPr>
                <a:spLocks noChangeArrowheads="1"/>
              </p:cNvSpPr>
              <p:nvPr/>
            </p:nvSpPr>
            <p:spPr bwMode="auto">
              <a:xfrm>
                <a:off x="1835" y="910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24" name="Rectangle 114"/>
              <p:cNvSpPr>
                <a:spLocks noChangeArrowheads="1"/>
              </p:cNvSpPr>
              <p:nvPr/>
            </p:nvSpPr>
            <p:spPr bwMode="auto">
              <a:xfrm>
                <a:off x="1869" y="910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25" name="Rectangle 115"/>
              <p:cNvSpPr>
                <a:spLocks noChangeArrowheads="1"/>
              </p:cNvSpPr>
              <p:nvPr/>
            </p:nvSpPr>
            <p:spPr bwMode="auto">
              <a:xfrm>
                <a:off x="1892" y="910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26" name="Rectangle 116"/>
              <p:cNvSpPr>
                <a:spLocks noChangeArrowheads="1"/>
              </p:cNvSpPr>
              <p:nvPr/>
            </p:nvSpPr>
            <p:spPr bwMode="auto">
              <a:xfrm>
                <a:off x="1924" y="910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27" name="Rectangle 117"/>
              <p:cNvSpPr>
                <a:spLocks noChangeArrowheads="1"/>
              </p:cNvSpPr>
              <p:nvPr/>
            </p:nvSpPr>
            <p:spPr bwMode="auto">
              <a:xfrm>
                <a:off x="1968" y="910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28" name="Rectangle 118"/>
              <p:cNvSpPr>
                <a:spLocks noChangeArrowheads="1"/>
              </p:cNvSpPr>
              <p:nvPr/>
            </p:nvSpPr>
            <p:spPr bwMode="auto">
              <a:xfrm>
                <a:off x="1998" y="910"/>
                <a:ext cx="10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vi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29" name="Rectangle 119"/>
              <p:cNvSpPr>
                <a:spLocks noChangeArrowheads="1"/>
              </p:cNvSpPr>
              <p:nvPr/>
            </p:nvSpPr>
            <p:spPr bwMode="auto">
              <a:xfrm>
                <a:off x="2062" y="910"/>
                <a:ext cx="10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30" name="Rectangle 120"/>
              <p:cNvSpPr>
                <a:spLocks noChangeArrowheads="1"/>
              </p:cNvSpPr>
              <p:nvPr/>
            </p:nvSpPr>
            <p:spPr bwMode="auto">
              <a:xfrm>
                <a:off x="2124" y="910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31" name="Rectangle 121"/>
              <p:cNvSpPr>
                <a:spLocks noChangeArrowheads="1"/>
              </p:cNvSpPr>
              <p:nvPr/>
            </p:nvSpPr>
            <p:spPr bwMode="auto">
              <a:xfrm>
                <a:off x="2168" y="910"/>
                <a:ext cx="9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32" name="Rectangle 122"/>
              <p:cNvSpPr>
                <a:spLocks noChangeArrowheads="1"/>
              </p:cNvSpPr>
              <p:nvPr/>
            </p:nvSpPr>
            <p:spPr bwMode="auto">
              <a:xfrm>
                <a:off x="901" y="1018"/>
                <a:ext cx="8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q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33" name="Rectangle 123"/>
              <p:cNvSpPr>
                <a:spLocks noChangeArrowheads="1"/>
              </p:cNvSpPr>
              <p:nvPr/>
            </p:nvSpPr>
            <p:spPr bwMode="auto">
              <a:xfrm>
                <a:off x="945" y="1018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34" name="Rectangle 124"/>
              <p:cNvSpPr>
                <a:spLocks noChangeArrowheads="1"/>
              </p:cNvSpPr>
              <p:nvPr/>
            </p:nvSpPr>
            <p:spPr bwMode="auto">
              <a:xfrm>
                <a:off x="989" y="1018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35" name="Rectangle 125"/>
              <p:cNvSpPr>
                <a:spLocks noChangeArrowheads="1"/>
              </p:cNvSpPr>
              <p:nvPr/>
            </p:nvSpPr>
            <p:spPr bwMode="auto">
              <a:xfrm>
                <a:off x="1032" y="1018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36" name="Rectangle 126"/>
              <p:cNvSpPr>
                <a:spLocks noChangeArrowheads="1"/>
              </p:cNvSpPr>
              <p:nvPr/>
            </p:nvSpPr>
            <p:spPr bwMode="auto">
              <a:xfrm>
                <a:off x="1057" y="1018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37" name="Rectangle 127"/>
              <p:cNvSpPr>
                <a:spLocks noChangeArrowheads="1"/>
              </p:cNvSpPr>
              <p:nvPr/>
            </p:nvSpPr>
            <p:spPr bwMode="auto">
              <a:xfrm>
                <a:off x="1101" y="1018"/>
                <a:ext cx="7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38" name="Rectangle 128"/>
              <p:cNvSpPr>
                <a:spLocks noChangeArrowheads="1"/>
              </p:cNvSpPr>
              <p:nvPr/>
            </p:nvSpPr>
            <p:spPr bwMode="auto">
              <a:xfrm>
                <a:off x="1133" y="1018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39" name="Rectangle 129"/>
              <p:cNvSpPr>
                <a:spLocks noChangeArrowheads="1"/>
              </p:cNvSpPr>
              <p:nvPr/>
            </p:nvSpPr>
            <p:spPr bwMode="auto">
              <a:xfrm>
                <a:off x="1156" y="1018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0" name="Rectangle 130"/>
              <p:cNvSpPr>
                <a:spLocks noChangeArrowheads="1"/>
              </p:cNvSpPr>
              <p:nvPr/>
            </p:nvSpPr>
            <p:spPr bwMode="auto">
              <a:xfrm>
                <a:off x="1179" y="1018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1" name="Rectangle 131"/>
              <p:cNvSpPr>
                <a:spLocks noChangeArrowheads="1"/>
              </p:cNvSpPr>
              <p:nvPr/>
            </p:nvSpPr>
            <p:spPr bwMode="auto">
              <a:xfrm>
                <a:off x="1202" y="1018"/>
                <a:ext cx="80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z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2" name="Rectangle 132"/>
              <p:cNvSpPr>
                <a:spLocks noChangeArrowheads="1"/>
              </p:cNvSpPr>
              <p:nvPr/>
            </p:nvSpPr>
            <p:spPr bwMode="auto">
              <a:xfrm>
                <a:off x="1240" y="1018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3" name="Rectangle 133"/>
              <p:cNvSpPr>
                <a:spLocks noChangeArrowheads="1"/>
              </p:cNvSpPr>
              <p:nvPr/>
            </p:nvSpPr>
            <p:spPr bwMode="auto">
              <a:xfrm>
                <a:off x="1282" y="1018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4" name="Rectangle 134"/>
              <p:cNvSpPr>
                <a:spLocks noChangeArrowheads="1"/>
              </p:cNvSpPr>
              <p:nvPr/>
            </p:nvSpPr>
            <p:spPr bwMode="auto">
              <a:xfrm>
                <a:off x="1313" y="1018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á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5" name="Rectangle 135"/>
              <p:cNvSpPr>
                <a:spLocks noChangeArrowheads="1"/>
              </p:cNvSpPr>
              <p:nvPr/>
            </p:nvSpPr>
            <p:spPr bwMode="auto">
              <a:xfrm>
                <a:off x="1355" y="1018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6" name="Rectangle 136"/>
              <p:cNvSpPr>
                <a:spLocks noChangeArrowheads="1"/>
              </p:cNvSpPr>
              <p:nvPr/>
            </p:nvSpPr>
            <p:spPr bwMode="auto">
              <a:xfrm>
                <a:off x="1379" y="1018"/>
                <a:ext cx="210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para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7" name="Rectangle 137"/>
              <p:cNvSpPr>
                <a:spLocks noChangeArrowheads="1"/>
              </p:cNvSpPr>
              <p:nvPr/>
            </p:nvSpPr>
            <p:spPr bwMode="auto">
              <a:xfrm>
                <a:off x="1539" y="1018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8" name="Rectangle 138"/>
              <p:cNvSpPr>
                <a:spLocks noChangeArrowheads="1"/>
              </p:cNvSpPr>
              <p:nvPr/>
            </p:nvSpPr>
            <p:spPr bwMode="auto">
              <a:xfrm>
                <a:off x="1562" y="1018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9" name="Rectangle 139"/>
              <p:cNvSpPr>
                <a:spLocks noChangeArrowheads="1"/>
              </p:cNvSpPr>
              <p:nvPr/>
            </p:nvSpPr>
            <p:spPr bwMode="auto">
              <a:xfrm>
                <a:off x="1595" y="1018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50" name="Rectangle 140"/>
              <p:cNvSpPr>
                <a:spLocks noChangeArrowheads="1"/>
              </p:cNvSpPr>
              <p:nvPr/>
            </p:nvSpPr>
            <p:spPr bwMode="auto">
              <a:xfrm>
                <a:off x="1639" y="1018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51" name="Rectangle 141"/>
              <p:cNvSpPr>
                <a:spLocks noChangeArrowheads="1"/>
              </p:cNvSpPr>
              <p:nvPr/>
            </p:nvSpPr>
            <p:spPr bwMode="auto">
              <a:xfrm>
                <a:off x="1662" y="1018"/>
                <a:ext cx="14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via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52" name="Rectangle 142"/>
              <p:cNvSpPr>
                <a:spLocks noChangeArrowheads="1"/>
              </p:cNvSpPr>
              <p:nvPr/>
            </p:nvSpPr>
            <p:spPr bwMode="auto">
              <a:xfrm>
                <a:off x="1767" y="1018"/>
                <a:ext cx="6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j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53" name="Rectangle 143"/>
              <p:cNvSpPr>
                <a:spLocks noChangeArrowheads="1"/>
              </p:cNvSpPr>
              <p:nvPr/>
            </p:nvSpPr>
            <p:spPr bwMode="auto">
              <a:xfrm>
                <a:off x="1796" y="1018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54" name="Rectangle 144"/>
              <p:cNvSpPr>
                <a:spLocks noChangeArrowheads="1"/>
              </p:cNvSpPr>
              <p:nvPr/>
            </p:nvSpPr>
            <p:spPr bwMode="auto">
              <a:xfrm>
                <a:off x="1840" y="1018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55" name="Rectangle 145"/>
              <p:cNvSpPr>
                <a:spLocks noChangeArrowheads="1"/>
              </p:cNvSpPr>
              <p:nvPr/>
            </p:nvSpPr>
            <p:spPr bwMode="auto">
              <a:xfrm>
                <a:off x="1863" y="1018"/>
                <a:ext cx="8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56" name="Rectangle 146"/>
              <p:cNvSpPr>
                <a:spLocks noChangeArrowheads="1"/>
              </p:cNvSpPr>
              <p:nvPr/>
            </p:nvSpPr>
            <p:spPr bwMode="auto">
              <a:xfrm>
                <a:off x="1907" y="1018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57" name="Rectangle 147"/>
              <p:cNvSpPr>
                <a:spLocks noChangeArrowheads="1"/>
              </p:cNvSpPr>
              <p:nvPr/>
            </p:nvSpPr>
            <p:spPr bwMode="auto">
              <a:xfrm>
                <a:off x="1950" y="1018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58" name="Rectangle 148"/>
              <p:cNvSpPr>
                <a:spLocks noChangeArrowheads="1"/>
              </p:cNvSpPr>
              <p:nvPr/>
            </p:nvSpPr>
            <p:spPr bwMode="auto">
              <a:xfrm>
                <a:off x="1975" y="1018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59" name="Rectangle 149"/>
              <p:cNvSpPr>
                <a:spLocks noChangeArrowheads="1"/>
              </p:cNvSpPr>
              <p:nvPr/>
            </p:nvSpPr>
            <p:spPr bwMode="auto">
              <a:xfrm>
                <a:off x="2018" y="1018"/>
                <a:ext cx="8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60" name="Rectangle 150"/>
              <p:cNvSpPr>
                <a:spLocks noChangeArrowheads="1"/>
              </p:cNvSpPr>
              <p:nvPr/>
            </p:nvSpPr>
            <p:spPr bwMode="auto">
              <a:xfrm>
                <a:off x="2057" y="1018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61" name="Rectangle 151"/>
              <p:cNvSpPr>
                <a:spLocks noChangeArrowheads="1"/>
              </p:cNvSpPr>
              <p:nvPr/>
            </p:nvSpPr>
            <p:spPr bwMode="auto">
              <a:xfrm>
                <a:off x="2100" y="1018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62" name="Rectangle 152"/>
              <p:cNvSpPr>
                <a:spLocks noChangeArrowheads="1"/>
              </p:cNvSpPr>
              <p:nvPr/>
            </p:nvSpPr>
            <p:spPr bwMode="auto">
              <a:xfrm>
                <a:off x="2144" y="1018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63" name="Rectangle 153"/>
              <p:cNvSpPr>
                <a:spLocks noChangeArrowheads="1"/>
              </p:cNvSpPr>
              <p:nvPr/>
            </p:nvSpPr>
            <p:spPr bwMode="auto">
              <a:xfrm>
                <a:off x="2175" y="1018"/>
                <a:ext cx="15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do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64" name="Rectangle 154"/>
              <p:cNvSpPr>
                <a:spLocks noChangeArrowheads="1"/>
              </p:cNvSpPr>
              <p:nvPr/>
            </p:nvSpPr>
            <p:spPr bwMode="auto">
              <a:xfrm>
                <a:off x="901" y="1126"/>
                <a:ext cx="8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65" name="Rectangle 155"/>
              <p:cNvSpPr>
                <a:spLocks noChangeArrowheads="1"/>
              </p:cNvSpPr>
              <p:nvPr/>
            </p:nvSpPr>
            <p:spPr bwMode="auto">
              <a:xfrm>
                <a:off x="941" y="1126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66" name="Rectangle 156"/>
              <p:cNvSpPr>
                <a:spLocks noChangeArrowheads="1"/>
              </p:cNvSpPr>
              <p:nvPr/>
            </p:nvSpPr>
            <p:spPr bwMode="auto">
              <a:xfrm>
                <a:off x="984" y="1126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67" name="Rectangle 157"/>
              <p:cNvSpPr>
                <a:spLocks noChangeArrowheads="1"/>
              </p:cNvSpPr>
              <p:nvPr/>
            </p:nvSpPr>
            <p:spPr bwMode="auto">
              <a:xfrm>
                <a:off x="1027" y="112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68" name="Rectangle 158"/>
              <p:cNvSpPr>
                <a:spLocks noChangeArrowheads="1"/>
              </p:cNvSpPr>
              <p:nvPr/>
            </p:nvSpPr>
            <p:spPr bwMode="auto">
              <a:xfrm>
                <a:off x="1050" y="1126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69" name="Rectangle 159"/>
              <p:cNvSpPr>
                <a:spLocks noChangeArrowheads="1"/>
              </p:cNvSpPr>
              <p:nvPr/>
            </p:nvSpPr>
            <p:spPr bwMode="auto">
              <a:xfrm>
                <a:off x="1074" y="1126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70" name="Rectangle 160"/>
              <p:cNvSpPr>
                <a:spLocks noChangeArrowheads="1"/>
              </p:cNvSpPr>
              <p:nvPr/>
            </p:nvSpPr>
            <p:spPr bwMode="auto">
              <a:xfrm>
                <a:off x="1116" y="1126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71" name="Rectangle 161"/>
              <p:cNvSpPr>
                <a:spLocks noChangeArrowheads="1"/>
              </p:cNvSpPr>
              <p:nvPr/>
            </p:nvSpPr>
            <p:spPr bwMode="auto">
              <a:xfrm>
                <a:off x="1149" y="112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72" name="Rectangle 162"/>
              <p:cNvSpPr>
                <a:spLocks noChangeArrowheads="1"/>
              </p:cNvSpPr>
              <p:nvPr/>
            </p:nvSpPr>
            <p:spPr bwMode="auto">
              <a:xfrm>
                <a:off x="1172" y="1126"/>
                <a:ext cx="13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73" name="Rectangle 163"/>
              <p:cNvSpPr>
                <a:spLocks noChangeArrowheads="1"/>
              </p:cNvSpPr>
              <p:nvPr/>
            </p:nvSpPr>
            <p:spPr bwMode="auto">
              <a:xfrm>
                <a:off x="1260" y="1126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74" name="Rectangle 164"/>
              <p:cNvSpPr>
                <a:spLocks noChangeArrowheads="1"/>
              </p:cNvSpPr>
              <p:nvPr/>
            </p:nvSpPr>
            <p:spPr bwMode="auto">
              <a:xfrm>
                <a:off x="1283" y="1126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í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75" name="Rectangle 165"/>
              <p:cNvSpPr>
                <a:spLocks noChangeArrowheads="1"/>
              </p:cNvSpPr>
              <p:nvPr/>
            </p:nvSpPr>
            <p:spPr bwMode="auto">
              <a:xfrm>
                <a:off x="1306" y="1126"/>
                <a:ext cx="7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76" name="Rectangle 166"/>
              <p:cNvSpPr>
                <a:spLocks noChangeArrowheads="1"/>
              </p:cNvSpPr>
              <p:nvPr/>
            </p:nvSpPr>
            <p:spPr bwMode="auto">
              <a:xfrm>
                <a:off x="1338" y="1126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77" name="Rectangle 167"/>
              <p:cNvSpPr>
                <a:spLocks noChangeArrowheads="1"/>
              </p:cNvSpPr>
              <p:nvPr/>
            </p:nvSpPr>
            <p:spPr bwMode="auto">
              <a:xfrm>
                <a:off x="1362" y="1126"/>
                <a:ext cx="16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cas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78" name="Rectangle 168"/>
              <p:cNvSpPr>
                <a:spLocks noChangeArrowheads="1"/>
              </p:cNvSpPr>
              <p:nvPr/>
            </p:nvSpPr>
            <p:spPr bwMode="auto">
              <a:xfrm>
                <a:off x="1476" y="112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79" name="Rectangle 169"/>
              <p:cNvSpPr>
                <a:spLocks noChangeArrowheads="1"/>
              </p:cNvSpPr>
              <p:nvPr/>
            </p:nvSpPr>
            <p:spPr bwMode="auto">
              <a:xfrm>
                <a:off x="1499" y="1126"/>
                <a:ext cx="13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80" name="Rectangle 170"/>
              <p:cNvSpPr>
                <a:spLocks noChangeArrowheads="1"/>
              </p:cNvSpPr>
              <p:nvPr/>
            </p:nvSpPr>
            <p:spPr bwMode="auto">
              <a:xfrm>
                <a:off x="1587" y="112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81" name="Rectangle 171"/>
              <p:cNvSpPr>
                <a:spLocks noChangeArrowheads="1"/>
              </p:cNvSpPr>
              <p:nvPr/>
            </p:nvSpPr>
            <p:spPr bwMode="auto">
              <a:xfrm>
                <a:off x="1612" y="1126"/>
                <a:ext cx="14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via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82" name="Rectangle 172"/>
              <p:cNvSpPr>
                <a:spLocks noChangeArrowheads="1"/>
              </p:cNvSpPr>
              <p:nvPr/>
            </p:nvSpPr>
            <p:spPr bwMode="auto">
              <a:xfrm>
                <a:off x="1717" y="1126"/>
                <a:ext cx="6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j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83" name="Rectangle 173"/>
              <p:cNvSpPr>
                <a:spLocks noChangeArrowheads="1"/>
              </p:cNvSpPr>
              <p:nvPr/>
            </p:nvSpPr>
            <p:spPr bwMode="auto">
              <a:xfrm>
                <a:off x="1746" y="1126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84" name="Rectangle 174"/>
              <p:cNvSpPr>
                <a:spLocks noChangeArrowheads="1"/>
              </p:cNvSpPr>
              <p:nvPr/>
            </p:nvSpPr>
            <p:spPr bwMode="auto">
              <a:xfrm>
                <a:off x="1790" y="112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85" name="Rectangle 175"/>
              <p:cNvSpPr>
                <a:spLocks noChangeArrowheads="1"/>
              </p:cNvSpPr>
              <p:nvPr/>
            </p:nvSpPr>
            <p:spPr bwMode="auto">
              <a:xfrm>
                <a:off x="1812" y="1126"/>
                <a:ext cx="8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86" name="Rectangle 176"/>
              <p:cNvSpPr>
                <a:spLocks noChangeArrowheads="1"/>
              </p:cNvSpPr>
              <p:nvPr/>
            </p:nvSpPr>
            <p:spPr bwMode="auto">
              <a:xfrm>
                <a:off x="1852" y="1126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87" name="Rectangle 177"/>
              <p:cNvSpPr>
                <a:spLocks noChangeArrowheads="1"/>
              </p:cNvSpPr>
              <p:nvPr/>
            </p:nvSpPr>
            <p:spPr bwMode="auto">
              <a:xfrm>
                <a:off x="1895" y="1126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88" name="Rectangle 178"/>
              <p:cNvSpPr>
                <a:spLocks noChangeArrowheads="1"/>
              </p:cNvSpPr>
              <p:nvPr/>
            </p:nvSpPr>
            <p:spPr bwMode="auto">
              <a:xfrm>
                <a:off x="1939" y="1126"/>
                <a:ext cx="70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f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89" name="Rectangle 179"/>
              <p:cNvSpPr>
                <a:spLocks noChangeArrowheads="1"/>
              </p:cNvSpPr>
              <p:nvPr/>
            </p:nvSpPr>
            <p:spPr bwMode="auto">
              <a:xfrm>
                <a:off x="1969" y="1126"/>
                <a:ext cx="10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90" name="Rectangle 180"/>
              <p:cNvSpPr>
                <a:spLocks noChangeArrowheads="1"/>
              </p:cNvSpPr>
              <p:nvPr/>
            </p:nvSpPr>
            <p:spPr bwMode="auto">
              <a:xfrm>
                <a:off x="2032" y="1126"/>
                <a:ext cx="118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91" name="Rectangle 181"/>
              <p:cNvSpPr>
                <a:spLocks noChangeArrowheads="1"/>
              </p:cNvSpPr>
              <p:nvPr/>
            </p:nvSpPr>
            <p:spPr bwMode="auto">
              <a:xfrm>
                <a:off x="2106" y="1126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92" name="Rectangle 182"/>
              <p:cNvSpPr>
                <a:spLocks noChangeArrowheads="1"/>
              </p:cNvSpPr>
              <p:nvPr/>
            </p:nvSpPr>
            <p:spPr bwMode="auto">
              <a:xfrm>
                <a:off x="2148" y="1126"/>
                <a:ext cx="19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das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93" name="Rectangle 183"/>
              <p:cNvSpPr>
                <a:spLocks noChangeArrowheads="1"/>
              </p:cNvSpPr>
              <p:nvPr/>
            </p:nvSpPr>
            <p:spPr bwMode="auto">
              <a:xfrm>
                <a:off x="901" y="1235"/>
                <a:ext cx="13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94" name="Rectangle 184"/>
              <p:cNvSpPr>
                <a:spLocks noChangeArrowheads="1"/>
              </p:cNvSpPr>
              <p:nvPr/>
            </p:nvSpPr>
            <p:spPr bwMode="auto">
              <a:xfrm>
                <a:off x="989" y="1235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95" name="Rectangle 185"/>
              <p:cNvSpPr>
                <a:spLocks noChangeArrowheads="1"/>
              </p:cNvSpPr>
              <p:nvPr/>
            </p:nvSpPr>
            <p:spPr bwMode="auto">
              <a:xfrm>
                <a:off x="1013" y="1235"/>
                <a:ext cx="11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96" name="Rectangle 186"/>
              <p:cNvSpPr>
                <a:spLocks noChangeArrowheads="1"/>
              </p:cNvSpPr>
              <p:nvPr/>
            </p:nvSpPr>
            <p:spPr bwMode="auto">
              <a:xfrm>
                <a:off x="1080" y="1235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97" name="Rectangle 187"/>
              <p:cNvSpPr>
                <a:spLocks noChangeArrowheads="1"/>
              </p:cNvSpPr>
              <p:nvPr/>
            </p:nvSpPr>
            <p:spPr bwMode="auto">
              <a:xfrm>
                <a:off x="1103" y="1235"/>
                <a:ext cx="13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sis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98" name="Rectangle 188"/>
              <p:cNvSpPr>
                <a:spLocks noChangeArrowheads="1"/>
              </p:cNvSpPr>
              <p:nvPr/>
            </p:nvSpPr>
            <p:spPr bwMode="auto">
              <a:xfrm>
                <a:off x="1191" y="1235"/>
                <a:ext cx="190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tem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99" name="Rectangle 189"/>
              <p:cNvSpPr>
                <a:spLocks noChangeArrowheads="1"/>
              </p:cNvSpPr>
              <p:nvPr/>
            </p:nvSpPr>
            <p:spPr bwMode="auto">
              <a:xfrm>
                <a:off x="1334" y="1235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00" name="Rectangle 190"/>
              <p:cNvSpPr>
                <a:spLocks noChangeArrowheads="1"/>
              </p:cNvSpPr>
              <p:nvPr/>
            </p:nvSpPr>
            <p:spPr bwMode="auto">
              <a:xfrm>
                <a:off x="1377" y="1235"/>
                <a:ext cx="6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.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01" name="Rectangle 191"/>
              <p:cNvSpPr>
                <a:spLocks noChangeArrowheads="1"/>
              </p:cNvSpPr>
              <p:nvPr/>
            </p:nvSpPr>
            <p:spPr bwMode="auto">
              <a:xfrm>
                <a:off x="1407" y="1235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02" name="Rectangle 192"/>
              <p:cNvSpPr>
                <a:spLocks noChangeArrowheads="1"/>
              </p:cNvSpPr>
              <p:nvPr/>
            </p:nvSpPr>
            <p:spPr bwMode="auto">
              <a:xfrm>
                <a:off x="0" y="1342"/>
                <a:ext cx="3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03" name="Rectangle 193"/>
              <p:cNvSpPr>
                <a:spLocks noChangeArrowheads="1"/>
              </p:cNvSpPr>
              <p:nvPr/>
            </p:nvSpPr>
            <p:spPr bwMode="auto">
              <a:xfrm>
                <a:off x="0" y="1388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04" name="Rectangle 194"/>
              <p:cNvSpPr>
                <a:spLocks noChangeArrowheads="1"/>
              </p:cNvSpPr>
              <p:nvPr/>
            </p:nvSpPr>
            <p:spPr bwMode="auto">
              <a:xfrm>
                <a:off x="0" y="1478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05" name="Rectangle 195"/>
              <p:cNvSpPr>
                <a:spLocks noChangeArrowheads="1"/>
              </p:cNvSpPr>
              <p:nvPr/>
            </p:nvSpPr>
            <p:spPr bwMode="auto">
              <a:xfrm>
                <a:off x="0" y="1567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06" name="Rectangle 196"/>
              <p:cNvSpPr>
                <a:spLocks noChangeArrowheads="1"/>
              </p:cNvSpPr>
              <p:nvPr/>
            </p:nvSpPr>
            <p:spPr bwMode="auto">
              <a:xfrm>
                <a:off x="901" y="1664"/>
                <a:ext cx="8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07" name="Rectangle 197"/>
              <p:cNvSpPr>
                <a:spLocks noChangeArrowheads="1"/>
              </p:cNvSpPr>
              <p:nvPr/>
            </p:nvSpPr>
            <p:spPr bwMode="auto">
              <a:xfrm>
                <a:off x="941" y="1664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08" name="Rectangle 198"/>
              <p:cNvSpPr>
                <a:spLocks noChangeArrowheads="1"/>
              </p:cNvSpPr>
              <p:nvPr/>
            </p:nvSpPr>
            <p:spPr bwMode="auto">
              <a:xfrm>
                <a:off x="985" y="1664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09" name="Rectangle 199"/>
              <p:cNvSpPr>
                <a:spLocks noChangeArrowheads="1"/>
              </p:cNvSpPr>
              <p:nvPr/>
            </p:nvSpPr>
            <p:spPr bwMode="auto">
              <a:xfrm>
                <a:off x="1017" y="1664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10" name="Rectangle 200"/>
              <p:cNvSpPr>
                <a:spLocks noChangeArrowheads="1"/>
              </p:cNvSpPr>
              <p:nvPr/>
            </p:nvSpPr>
            <p:spPr bwMode="auto">
              <a:xfrm>
                <a:off x="1041" y="1664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11" name="Rectangle 201"/>
              <p:cNvSpPr>
                <a:spLocks noChangeArrowheads="1"/>
              </p:cNvSpPr>
              <p:nvPr/>
            </p:nvSpPr>
            <p:spPr bwMode="auto">
              <a:xfrm>
                <a:off x="1071" y="1664"/>
                <a:ext cx="168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12" name="Rectangle 202"/>
              <p:cNvSpPr>
                <a:spLocks noChangeArrowheads="1"/>
              </p:cNvSpPr>
              <p:nvPr/>
            </p:nvSpPr>
            <p:spPr bwMode="auto">
              <a:xfrm>
                <a:off x="1191" y="1664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13" name="Rectangle 203"/>
              <p:cNvSpPr>
                <a:spLocks noChangeArrowheads="1"/>
              </p:cNvSpPr>
              <p:nvPr/>
            </p:nvSpPr>
            <p:spPr bwMode="auto">
              <a:xfrm>
                <a:off x="1235" y="1664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14" name="Rectangle 204"/>
              <p:cNvSpPr>
                <a:spLocks noChangeArrowheads="1"/>
              </p:cNvSpPr>
              <p:nvPr/>
            </p:nvSpPr>
            <p:spPr bwMode="auto">
              <a:xfrm>
                <a:off x="1278" y="1664"/>
                <a:ext cx="118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15" name="Rectangle 205"/>
              <p:cNvSpPr>
                <a:spLocks noChangeArrowheads="1"/>
              </p:cNvSpPr>
              <p:nvPr/>
            </p:nvSpPr>
            <p:spPr bwMode="auto">
              <a:xfrm>
                <a:off x="1354" y="1664"/>
                <a:ext cx="8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16" name="Rectangle 206"/>
              <p:cNvSpPr>
                <a:spLocks noChangeArrowheads="1"/>
              </p:cNvSpPr>
              <p:nvPr/>
            </p:nvSpPr>
            <p:spPr bwMode="auto">
              <a:xfrm>
                <a:off x="1398" y="1664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17" name="Rectangle 207"/>
              <p:cNvSpPr>
                <a:spLocks noChangeArrowheads="1"/>
              </p:cNvSpPr>
              <p:nvPr/>
            </p:nvSpPr>
            <p:spPr bwMode="auto">
              <a:xfrm>
                <a:off x="1421" y="1664"/>
                <a:ext cx="120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18" name="Rectangle 208"/>
              <p:cNvSpPr>
                <a:spLocks noChangeArrowheads="1"/>
              </p:cNvSpPr>
              <p:nvPr/>
            </p:nvSpPr>
            <p:spPr bwMode="auto">
              <a:xfrm>
                <a:off x="1497" y="1664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19" name="Rectangle 209"/>
              <p:cNvSpPr>
                <a:spLocks noChangeArrowheads="1"/>
              </p:cNvSpPr>
              <p:nvPr/>
            </p:nvSpPr>
            <p:spPr bwMode="auto">
              <a:xfrm>
                <a:off x="1519" y="1664"/>
                <a:ext cx="13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20" name="Rectangle 210"/>
              <p:cNvSpPr>
                <a:spLocks noChangeArrowheads="1"/>
              </p:cNvSpPr>
              <p:nvPr/>
            </p:nvSpPr>
            <p:spPr bwMode="auto">
              <a:xfrm>
                <a:off x="1608" y="1664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21" name="Rectangle 211"/>
              <p:cNvSpPr>
                <a:spLocks noChangeArrowheads="1"/>
              </p:cNvSpPr>
              <p:nvPr/>
            </p:nvSpPr>
            <p:spPr bwMode="auto">
              <a:xfrm>
                <a:off x="1633" y="1664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22" name="Rectangle 212"/>
              <p:cNvSpPr>
                <a:spLocks noChangeArrowheads="1"/>
              </p:cNvSpPr>
              <p:nvPr/>
            </p:nvSpPr>
            <p:spPr bwMode="auto">
              <a:xfrm>
                <a:off x="1656" y="1664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23" name="Rectangle 213"/>
              <p:cNvSpPr>
                <a:spLocks noChangeArrowheads="1"/>
              </p:cNvSpPr>
              <p:nvPr/>
            </p:nvSpPr>
            <p:spPr bwMode="auto">
              <a:xfrm>
                <a:off x="1698" y="1664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24" name="Rectangle 214"/>
              <p:cNvSpPr>
                <a:spLocks noChangeArrowheads="1"/>
              </p:cNvSpPr>
              <p:nvPr/>
            </p:nvSpPr>
            <p:spPr bwMode="auto">
              <a:xfrm>
                <a:off x="1721" y="1664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25" name="Rectangle 215"/>
              <p:cNvSpPr>
                <a:spLocks noChangeArrowheads="1"/>
              </p:cNvSpPr>
              <p:nvPr/>
            </p:nvSpPr>
            <p:spPr bwMode="auto">
              <a:xfrm>
                <a:off x="1764" y="1664"/>
                <a:ext cx="8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26" name="Rectangle 216"/>
              <p:cNvSpPr>
                <a:spLocks noChangeArrowheads="1"/>
              </p:cNvSpPr>
              <p:nvPr/>
            </p:nvSpPr>
            <p:spPr bwMode="auto">
              <a:xfrm>
                <a:off x="1808" y="1664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27" name="Rectangle 217"/>
              <p:cNvSpPr>
                <a:spLocks noChangeArrowheads="1"/>
              </p:cNvSpPr>
              <p:nvPr/>
            </p:nvSpPr>
            <p:spPr bwMode="auto">
              <a:xfrm>
                <a:off x="1839" y="1664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28" name="Rectangle 218"/>
              <p:cNvSpPr>
                <a:spLocks noChangeArrowheads="1"/>
              </p:cNvSpPr>
              <p:nvPr/>
            </p:nvSpPr>
            <p:spPr bwMode="auto">
              <a:xfrm>
                <a:off x="1883" y="1664"/>
                <a:ext cx="1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bac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29" name="Rectangle 219"/>
              <p:cNvSpPr>
                <a:spLocks noChangeArrowheads="1"/>
              </p:cNvSpPr>
              <p:nvPr/>
            </p:nvSpPr>
            <p:spPr bwMode="auto">
              <a:xfrm>
                <a:off x="2009" y="1664"/>
                <a:ext cx="10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ió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30" name="Rectangle 220"/>
              <p:cNvSpPr>
                <a:spLocks noChangeArrowheads="1"/>
              </p:cNvSpPr>
              <p:nvPr/>
            </p:nvSpPr>
            <p:spPr bwMode="auto">
              <a:xfrm>
                <a:off x="2075" y="1664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31" name="Rectangle 221"/>
              <p:cNvSpPr>
                <a:spLocks noChangeArrowheads="1"/>
              </p:cNvSpPr>
              <p:nvPr/>
            </p:nvSpPr>
            <p:spPr bwMode="auto">
              <a:xfrm>
                <a:off x="2119" y="1664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32" name="Rectangle 222"/>
              <p:cNvSpPr>
                <a:spLocks noChangeArrowheads="1"/>
              </p:cNvSpPr>
              <p:nvPr/>
            </p:nvSpPr>
            <p:spPr bwMode="auto">
              <a:xfrm>
                <a:off x="2142" y="1664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33" name="Rectangle 223"/>
              <p:cNvSpPr>
                <a:spLocks noChangeArrowheads="1"/>
              </p:cNvSpPr>
              <p:nvPr/>
            </p:nvSpPr>
            <p:spPr bwMode="auto">
              <a:xfrm>
                <a:off x="2172" y="1664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34" name="Rectangle 224"/>
              <p:cNvSpPr>
                <a:spLocks noChangeArrowheads="1"/>
              </p:cNvSpPr>
              <p:nvPr/>
            </p:nvSpPr>
            <p:spPr bwMode="auto">
              <a:xfrm>
                <a:off x="2216" y="1664"/>
                <a:ext cx="8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35" name="Rectangle 225"/>
              <p:cNvSpPr>
                <a:spLocks noChangeArrowheads="1"/>
              </p:cNvSpPr>
              <p:nvPr/>
            </p:nvSpPr>
            <p:spPr bwMode="auto">
              <a:xfrm>
                <a:off x="2255" y="1664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36" name="Rectangle 226"/>
              <p:cNvSpPr>
                <a:spLocks noChangeArrowheads="1"/>
              </p:cNvSpPr>
              <p:nvPr/>
            </p:nvSpPr>
            <p:spPr bwMode="auto">
              <a:xfrm>
                <a:off x="2279" y="1664"/>
                <a:ext cx="8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37" name="Rectangle 227"/>
              <p:cNvSpPr>
                <a:spLocks noChangeArrowheads="1"/>
              </p:cNvSpPr>
              <p:nvPr/>
            </p:nvSpPr>
            <p:spPr bwMode="auto">
              <a:xfrm>
                <a:off x="2323" y="1664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38" name="Rectangle 228"/>
              <p:cNvSpPr>
                <a:spLocks noChangeArrowheads="1"/>
              </p:cNvSpPr>
              <p:nvPr/>
            </p:nvSpPr>
            <p:spPr bwMode="auto">
              <a:xfrm>
                <a:off x="2367" y="1664"/>
                <a:ext cx="11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39" name="Rectangle 229"/>
              <p:cNvSpPr>
                <a:spLocks noChangeArrowheads="1"/>
              </p:cNvSpPr>
              <p:nvPr/>
            </p:nvSpPr>
            <p:spPr bwMode="auto">
              <a:xfrm>
                <a:off x="901" y="1772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40" name="Rectangle 230"/>
              <p:cNvSpPr>
                <a:spLocks noChangeArrowheads="1"/>
              </p:cNvSpPr>
              <p:nvPr/>
            </p:nvSpPr>
            <p:spPr bwMode="auto">
              <a:xfrm>
                <a:off x="944" y="1772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41" name="Rectangle 231"/>
              <p:cNvSpPr>
                <a:spLocks noChangeArrowheads="1"/>
              </p:cNvSpPr>
              <p:nvPr/>
            </p:nvSpPr>
            <p:spPr bwMode="auto">
              <a:xfrm>
                <a:off x="988" y="1772"/>
                <a:ext cx="12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tif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42" name="Rectangle 232"/>
              <p:cNvSpPr>
                <a:spLocks noChangeArrowheads="1"/>
              </p:cNvSpPr>
              <p:nvPr/>
            </p:nvSpPr>
            <p:spPr bwMode="auto">
              <a:xfrm>
                <a:off x="1072" y="1772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43" name="Rectangle 233"/>
              <p:cNvSpPr>
                <a:spLocks noChangeArrowheads="1"/>
              </p:cNvSpPr>
              <p:nvPr/>
            </p:nvSpPr>
            <p:spPr bwMode="auto">
              <a:xfrm>
                <a:off x="1095" y="1772"/>
                <a:ext cx="19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caci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44" name="Rectangle 234"/>
              <p:cNvSpPr>
                <a:spLocks noChangeArrowheads="1"/>
              </p:cNvSpPr>
              <p:nvPr/>
            </p:nvSpPr>
            <p:spPr bwMode="auto">
              <a:xfrm>
                <a:off x="1240" y="1772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ó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45" name="Rectangle 235"/>
              <p:cNvSpPr>
                <a:spLocks noChangeArrowheads="1"/>
              </p:cNvSpPr>
              <p:nvPr/>
            </p:nvSpPr>
            <p:spPr bwMode="auto">
              <a:xfrm>
                <a:off x="1283" y="1772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46" name="Rectangle 236"/>
              <p:cNvSpPr>
                <a:spLocks noChangeArrowheads="1"/>
              </p:cNvSpPr>
              <p:nvPr/>
            </p:nvSpPr>
            <p:spPr bwMode="auto">
              <a:xfrm>
                <a:off x="1326" y="1772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47" name="Rectangle 237"/>
              <p:cNvSpPr>
                <a:spLocks noChangeArrowheads="1"/>
              </p:cNvSpPr>
              <p:nvPr/>
            </p:nvSpPr>
            <p:spPr bwMode="auto">
              <a:xfrm>
                <a:off x="1348" y="1772"/>
                <a:ext cx="8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y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48" name="Rectangle 238"/>
              <p:cNvSpPr>
                <a:spLocks noChangeArrowheads="1"/>
              </p:cNvSpPr>
              <p:nvPr/>
            </p:nvSpPr>
            <p:spPr bwMode="auto">
              <a:xfrm>
                <a:off x="1388" y="1772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49" name="Rectangle 239"/>
              <p:cNvSpPr>
                <a:spLocks noChangeArrowheads="1"/>
              </p:cNvSpPr>
              <p:nvPr/>
            </p:nvSpPr>
            <p:spPr bwMode="auto">
              <a:xfrm>
                <a:off x="1411" y="1772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50" name="Rectangle 240"/>
              <p:cNvSpPr>
                <a:spLocks noChangeArrowheads="1"/>
              </p:cNvSpPr>
              <p:nvPr/>
            </p:nvSpPr>
            <p:spPr bwMode="auto">
              <a:xfrm>
                <a:off x="1434" y="1772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51" name="Rectangle 241"/>
              <p:cNvSpPr>
                <a:spLocks noChangeArrowheads="1"/>
              </p:cNvSpPr>
              <p:nvPr/>
            </p:nvSpPr>
            <p:spPr bwMode="auto">
              <a:xfrm>
                <a:off x="1477" y="1772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52" name="Rectangle 242"/>
              <p:cNvSpPr>
                <a:spLocks noChangeArrowheads="1"/>
              </p:cNvSpPr>
              <p:nvPr/>
            </p:nvSpPr>
            <p:spPr bwMode="auto">
              <a:xfrm>
                <a:off x="1510" y="1772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53" name="Rectangle 243"/>
              <p:cNvSpPr>
                <a:spLocks noChangeArrowheads="1"/>
              </p:cNvSpPr>
              <p:nvPr/>
            </p:nvSpPr>
            <p:spPr bwMode="auto">
              <a:xfrm>
                <a:off x="1535" y="1772"/>
                <a:ext cx="13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54" name="Rectangle 244"/>
              <p:cNvSpPr>
                <a:spLocks noChangeArrowheads="1"/>
              </p:cNvSpPr>
              <p:nvPr/>
            </p:nvSpPr>
            <p:spPr bwMode="auto">
              <a:xfrm>
                <a:off x="1622" y="1772"/>
                <a:ext cx="11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55" name="Rectangle 245"/>
              <p:cNvSpPr>
                <a:spLocks noChangeArrowheads="1"/>
              </p:cNvSpPr>
              <p:nvPr/>
            </p:nvSpPr>
            <p:spPr bwMode="auto">
              <a:xfrm>
                <a:off x="1696" y="1772"/>
                <a:ext cx="13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lle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56" name="Rectangle 246"/>
              <p:cNvSpPr>
                <a:spLocks noChangeArrowheads="1"/>
              </p:cNvSpPr>
              <p:nvPr/>
            </p:nvSpPr>
            <p:spPr bwMode="auto">
              <a:xfrm>
                <a:off x="1786" y="1772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57" name="Rectangle 247"/>
              <p:cNvSpPr>
                <a:spLocks noChangeArrowheads="1"/>
              </p:cNvSpPr>
              <p:nvPr/>
            </p:nvSpPr>
            <p:spPr bwMode="auto">
              <a:xfrm>
                <a:off x="1818" y="1772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58" name="Rectangle 248"/>
              <p:cNvSpPr>
                <a:spLocks noChangeArrowheads="1"/>
              </p:cNvSpPr>
              <p:nvPr/>
            </p:nvSpPr>
            <p:spPr bwMode="auto">
              <a:xfrm>
                <a:off x="1844" y="1772"/>
                <a:ext cx="8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59" name="Rectangle 249"/>
              <p:cNvSpPr>
                <a:spLocks noChangeArrowheads="1"/>
              </p:cNvSpPr>
              <p:nvPr/>
            </p:nvSpPr>
            <p:spPr bwMode="auto">
              <a:xfrm>
                <a:off x="1889" y="1772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60" name="Rectangle 250"/>
              <p:cNvSpPr>
                <a:spLocks noChangeArrowheads="1"/>
              </p:cNvSpPr>
              <p:nvPr/>
            </p:nvSpPr>
            <p:spPr bwMode="auto">
              <a:xfrm>
                <a:off x="1932" y="1772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61" name="Rectangle 251"/>
              <p:cNvSpPr>
                <a:spLocks noChangeArrowheads="1"/>
              </p:cNvSpPr>
              <p:nvPr/>
            </p:nvSpPr>
            <p:spPr bwMode="auto">
              <a:xfrm>
                <a:off x="1957" y="1772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62" name="Rectangle 252"/>
              <p:cNvSpPr>
                <a:spLocks noChangeArrowheads="1"/>
              </p:cNvSpPr>
              <p:nvPr/>
            </p:nvSpPr>
            <p:spPr bwMode="auto">
              <a:xfrm>
                <a:off x="1980" y="1772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63" name="Rectangle 253"/>
              <p:cNvSpPr>
                <a:spLocks noChangeArrowheads="1"/>
              </p:cNvSpPr>
              <p:nvPr/>
            </p:nvSpPr>
            <p:spPr bwMode="auto">
              <a:xfrm>
                <a:off x="2023" y="1772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64" name="Rectangle 254"/>
              <p:cNvSpPr>
                <a:spLocks noChangeArrowheads="1"/>
              </p:cNvSpPr>
              <p:nvPr/>
            </p:nvSpPr>
            <p:spPr bwMode="auto">
              <a:xfrm>
                <a:off x="2056" y="1772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65" name="Rectangle 255"/>
              <p:cNvSpPr>
                <a:spLocks noChangeArrowheads="1"/>
              </p:cNvSpPr>
              <p:nvPr/>
            </p:nvSpPr>
            <p:spPr bwMode="auto">
              <a:xfrm>
                <a:off x="2080" y="1772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66" name="Rectangle 256"/>
              <p:cNvSpPr>
                <a:spLocks noChangeArrowheads="1"/>
              </p:cNvSpPr>
              <p:nvPr/>
            </p:nvSpPr>
            <p:spPr bwMode="auto">
              <a:xfrm>
                <a:off x="2113" y="1772"/>
                <a:ext cx="118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67" name="Rectangle 257"/>
              <p:cNvSpPr>
                <a:spLocks noChangeArrowheads="1"/>
              </p:cNvSpPr>
              <p:nvPr/>
            </p:nvSpPr>
            <p:spPr bwMode="auto">
              <a:xfrm>
                <a:off x="2187" y="1772"/>
                <a:ext cx="8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v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68" name="Rectangle 258"/>
              <p:cNvSpPr>
                <a:spLocks noChangeArrowheads="1"/>
              </p:cNvSpPr>
              <p:nvPr/>
            </p:nvSpPr>
            <p:spPr bwMode="auto">
              <a:xfrm>
                <a:off x="2226" y="1772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69" name="Rectangle 259"/>
              <p:cNvSpPr>
                <a:spLocks noChangeArrowheads="1"/>
              </p:cNvSpPr>
              <p:nvPr/>
            </p:nvSpPr>
            <p:spPr bwMode="auto">
              <a:xfrm>
                <a:off x="2249" y="1772"/>
                <a:ext cx="10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70" name="Rectangle 260"/>
              <p:cNvSpPr>
                <a:spLocks noChangeArrowheads="1"/>
              </p:cNvSpPr>
              <p:nvPr/>
            </p:nvSpPr>
            <p:spPr bwMode="auto">
              <a:xfrm>
                <a:off x="2312" y="1772"/>
                <a:ext cx="11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71" name="Rectangle 261"/>
              <p:cNvSpPr>
                <a:spLocks noChangeArrowheads="1"/>
              </p:cNvSpPr>
              <p:nvPr/>
            </p:nvSpPr>
            <p:spPr bwMode="auto">
              <a:xfrm>
                <a:off x="2388" y="1772"/>
                <a:ext cx="9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,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72" name="Rectangle 262"/>
              <p:cNvSpPr>
                <a:spLocks noChangeArrowheads="1"/>
              </p:cNvSpPr>
              <p:nvPr/>
            </p:nvSpPr>
            <p:spPr bwMode="auto">
              <a:xfrm>
                <a:off x="901" y="1880"/>
                <a:ext cx="7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73" name="Rectangle 263"/>
              <p:cNvSpPr>
                <a:spLocks noChangeArrowheads="1"/>
              </p:cNvSpPr>
              <p:nvPr/>
            </p:nvSpPr>
            <p:spPr bwMode="auto">
              <a:xfrm>
                <a:off x="933" y="1880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74" name="Rectangle 264"/>
              <p:cNvSpPr>
                <a:spLocks noChangeArrowheads="1"/>
              </p:cNvSpPr>
              <p:nvPr/>
            </p:nvSpPr>
            <p:spPr bwMode="auto">
              <a:xfrm>
                <a:off x="975" y="1880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75" name="Rectangle 265"/>
              <p:cNvSpPr>
                <a:spLocks noChangeArrowheads="1"/>
              </p:cNvSpPr>
              <p:nvPr/>
            </p:nvSpPr>
            <p:spPr bwMode="auto">
              <a:xfrm>
                <a:off x="1006" y="1880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76" name="Rectangle 266"/>
              <p:cNvSpPr>
                <a:spLocks noChangeArrowheads="1"/>
              </p:cNvSpPr>
              <p:nvPr/>
            </p:nvSpPr>
            <p:spPr bwMode="auto">
              <a:xfrm>
                <a:off x="1029" y="1880"/>
                <a:ext cx="11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fa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77" name="Rectangle 267"/>
              <p:cNvSpPr>
                <a:spLocks noChangeArrowheads="1"/>
              </p:cNvSpPr>
              <p:nvPr/>
            </p:nvSpPr>
            <p:spPr bwMode="auto">
              <a:xfrm>
                <a:off x="1101" y="1880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78" name="Rectangle 268"/>
              <p:cNvSpPr>
                <a:spLocks noChangeArrowheads="1"/>
              </p:cNvSpPr>
              <p:nvPr/>
            </p:nvSpPr>
            <p:spPr bwMode="auto">
              <a:xfrm>
                <a:off x="1123" y="1880"/>
                <a:ext cx="8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79" name="Rectangle 269"/>
              <p:cNvSpPr>
                <a:spLocks noChangeArrowheads="1"/>
              </p:cNvSpPr>
              <p:nvPr/>
            </p:nvSpPr>
            <p:spPr bwMode="auto">
              <a:xfrm>
                <a:off x="1167" y="1880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80" name="Rectangle 270"/>
              <p:cNvSpPr>
                <a:spLocks noChangeArrowheads="1"/>
              </p:cNvSpPr>
              <p:nvPr/>
            </p:nvSpPr>
            <p:spPr bwMode="auto">
              <a:xfrm>
                <a:off x="1198" y="1880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81" name="Rectangle 271"/>
              <p:cNvSpPr>
                <a:spLocks noChangeArrowheads="1"/>
              </p:cNvSpPr>
              <p:nvPr/>
            </p:nvSpPr>
            <p:spPr bwMode="auto">
              <a:xfrm>
                <a:off x="1242" y="1880"/>
                <a:ext cx="15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82" name="Rectangle 272"/>
              <p:cNvSpPr>
                <a:spLocks noChangeArrowheads="1"/>
              </p:cNvSpPr>
              <p:nvPr/>
            </p:nvSpPr>
            <p:spPr bwMode="auto">
              <a:xfrm>
                <a:off x="1351" y="1880"/>
                <a:ext cx="8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83" name="Rectangle 273"/>
              <p:cNvSpPr>
                <a:spLocks noChangeArrowheads="1"/>
              </p:cNvSpPr>
              <p:nvPr/>
            </p:nvSpPr>
            <p:spPr bwMode="auto">
              <a:xfrm>
                <a:off x="1395" y="1880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84" name="Rectangle 274"/>
              <p:cNvSpPr>
                <a:spLocks noChangeArrowheads="1"/>
              </p:cNvSpPr>
              <p:nvPr/>
            </p:nvSpPr>
            <p:spPr bwMode="auto">
              <a:xfrm>
                <a:off x="1418" y="1880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142" name="Group 476"/>
            <p:cNvGrpSpPr>
              <a:grpSpLocks/>
            </p:cNvGrpSpPr>
            <p:nvPr/>
          </p:nvGrpSpPr>
          <p:grpSpPr bwMode="auto">
            <a:xfrm>
              <a:off x="0" y="1880"/>
              <a:ext cx="2554" cy="1116"/>
              <a:chOff x="0" y="1880"/>
              <a:chExt cx="2554" cy="1116"/>
            </a:xfrm>
          </p:grpSpPr>
          <p:sp>
            <p:nvSpPr>
              <p:cNvPr id="4185" name="Rectangle 276"/>
              <p:cNvSpPr>
                <a:spLocks noChangeArrowheads="1"/>
              </p:cNvSpPr>
              <p:nvPr/>
            </p:nvSpPr>
            <p:spPr bwMode="auto">
              <a:xfrm>
                <a:off x="1462" y="1880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86" name="Rectangle 277"/>
              <p:cNvSpPr>
                <a:spLocks noChangeArrowheads="1"/>
              </p:cNvSpPr>
              <p:nvPr/>
            </p:nvSpPr>
            <p:spPr bwMode="auto">
              <a:xfrm>
                <a:off x="1485" y="1880"/>
                <a:ext cx="11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87" name="Rectangle 278"/>
              <p:cNvSpPr>
                <a:spLocks noChangeArrowheads="1"/>
              </p:cNvSpPr>
              <p:nvPr/>
            </p:nvSpPr>
            <p:spPr bwMode="auto">
              <a:xfrm>
                <a:off x="1553" y="1880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h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88" name="Rectangle 279"/>
              <p:cNvSpPr>
                <a:spLocks noChangeArrowheads="1"/>
              </p:cNvSpPr>
              <p:nvPr/>
            </p:nvSpPr>
            <p:spPr bwMode="auto">
              <a:xfrm>
                <a:off x="1596" y="1880"/>
                <a:ext cx="9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89" name="Rectangle 280"/>
              <p:cNvSpPr>
                <a:spLocks noChangeArrowheads="1"/>
              </p:cNvSpPr>
              <p:nvPr/>
            </p:nvSpPr>
            <p:spPr bwMode="auto">
              <a:xfrm>
                <a:off x="1652" y="1880"/>
                <a:ext cx="7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90" name="Rectangle 281"/>
              <p:cNvSpPr>
                <a:spLocks noChangeArrowheads="1"/>
              </p:cNvSpPr>
              <p:nvPr/>
            </p:nvSpPr>
            <p:spPr bwMode="auto">
              <a:xfrm>
                <a:off x="1684" y="1880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ó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91" name="Rectangle 282"/>
              <p:cNvSpPr>
                <a:spLocks noChangeArrowheads="1"/>
              </p:cNvSpPr>
              <p:nvPr/>
            </p:nvSpPr>
            <p:spPr bwMode="auto">
              <a:xfrm>
                <a:off x="1727" y="1880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92" name="Rectangle 283"/>
              <p:cNvSpPr>
                <a:spLocks noChangeArrowheads="1"/>
              </p:cNvSpPr>
              <p:nvPr/>
            </p:nvSpPr>
            <p:spPr bwMode="auto">
              <a:xfrm>
                <a:off x="1758" y="1880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93" name="Rectangle 284"/>
              <p:cNvSpPr>
                <a:spLocks noChangeArrowheads="1"/>
              </p:cNvSpPr>
              <p:nvPr/>
            </p:nvSpPr>
            <p:spPr bwMode="auto">
              <a:xfrm>
                <a:off x="1782" y="1880"/>
                <a:ext cx="12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94" name="Rectangle 285"/>
              <p:cNvSpPr>
                <a:spLocks noChangeArrowheads="1"/>
              </p:cNvSpPr>
              <p:nvPr/>
            </p:nvSpPr>
            <p:spPr bwMode="auto">
              <a:xfrm>
                <a:off x="1865" y="1880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95" name="Rectangle 286"/>
              <p:cNvSpPr>
                <a:spLocks noChangeArrowheads="1"/>
              </p:cNvSpPr>
              <p:nvPr/>
            </p:nvSpPr>
            <p:spPr bwMode="auto">
              <a:xfrm>
                <a:off x="1887" y="1880"/>
                <a:ext cx="13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96" name="Rectangle 287"/>
              <p:cNvSpPr>
                <a:spLocks noChangeArrowheads="1"/>
              </p:cNvSpPr>
              <p:nvPr/>
            </p:nvSpPr>
            <p:spPr bwMode="auto">
              <a:xfrm>
                <a:off x="1974" y="1880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97" name="Rectangle 288"/>
              <p:cNvSpPr>
                <a:spLocks noChangeArrowheads="1"/>
              </p:cNvSpPr>
              <p:nvPr/>
            </p:nvSpPr>
            <p:spPr bwMode="auto">
              <a:xfrm>
                <a:off x="1999" y="1880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98" name="Rectangle 289"/>
              <p:cNvSpPr>
                <a:spLocks noChangeArrowheads="1"/>
              </p:cNvSpPr>
              <p:nvPr/>
            </p:nvSpPr>
            <p:spPr bwMode="auto">
              <a:xfrm>
                <a:off x="2022" y="1880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99" name="Rectangle 290"/>
              <p:cNvSpPr>
                <a:spLocks noChangeArrowheads="1"/>
              </p:cNvSpPr>
              <p:nvPr/>
            </p:nvSpPr>
            <p:spPr bwMode="auto">
              <a:xfrm>
                <a:off x="2066" y="1880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00" name="Rectangle 291"/>
              <p:cNvSpPr>
                <a:spLocks noChangeArrowheads="1"/>
              </p:cNvSpPr>
              <p:nvPr/>
            </p:nvSpPr>
            <p:spPr bwMode="auto">
              <a:xfrm>
                <a:off x="2090" y="1880"/>
                <a:ext cx="8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q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01" name="Rectangle 292"/>
              <p:cNvSpPr>
                <a:spLocks noChangeArrowheads="1"/>
              </p:cNvSpPr>
              <p:nvPr/>
            </p:nvSpPr>
            <p:spPr bwMode="auto">
              <a:xfrm>
                <a:off x="2134" y="1880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02" name="Rectangle 293"/>
              <p:cNvSpPr>
                <a:spLocks noChangeArrowheads="1"/>
              </p:cNvSpPr>
              <p:nvPr/>
            </p:nvSpPr>
            <p:spPr bwMode="auto">
              <a:xfrm>
                <a:off x="2178" y="1880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03" name="Rectangle 294"/>
              <p:cNvSpPr>
                <a:spLocks noChangeArrowheads="1"/>
              </p:cNvSpPr>
              <p:nvPr/>
            </p:nvSpPr>
            <p:spPr bwMode="auto">
              <a:xfrm>
                <a:off x="2221" y="1880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04" name="Rectangle 295"/>
              <p:cNvSpPr>
                <a:spLocks noChangeArrowheads="1"/>
              </p:cNvSpPr>
              <p:nvPr/>
            </p:nvSpPr>
            <p:spPr bwMode="auto">
              <a:xfrm>
                <a:off x="2246" y="1880"/>
                <a:ext cx="15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05" name="Rectangle 296"/>
              <p:cNvSpPr>
                <a:spLocks noChangeArrowheads="1"/>
              </p:cNvSpPr>
              <p:nvPr/>
            </p:nvSpPr>
            <p:spPr bwMode="auto">
              <a:xfrm>
                <a:off x="2354" y="1880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06" name="Rectangle 297"/>
              <p:cNvSpPr>
                <a:spLocks noChangeArrowheads="1"/>
              </p:cNvSpPr>
              <p:nvPr/>
            </p:nvSpPr>
            <p:spPr bwMode="auto">
              <a:xfrm>
                <a:off x="2396" y="1880"/>
                <a:ext cx="158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ba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07" name="Rectangle 298"/>
              <p:cNvSpPr>
                <a:spLocks noChangeArrowheads="1"/>
              </p:cNvSpPr>
              <p:nvPr/>
            </p:nvSpPr>
            <p:spPr bwMode="auto">
              <a:xfrm>
                <a:off x="901" y="1988"/>
                <a:ext cx="11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08" name="Rectangle 299"/>
              <p:cNvSpPr>
                <a:spLocks noChangeArrowheads="1"/>
              </p:cNvSpPr>
              <p:nvPr/>
            </p:nvSpPr>
            <p:spPr bwMode="auto">
              <a:xfrm>
                <a:off x="968" y="1988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09" name="Rectangle 300"/>
              <p:cNvSpPr>
                <a:spLocks noChangeArrowheads="1"/>
              </p:cNvSpPr>
              <p:nvPr/>
            </p:nvSpPr>
            <p:spPr bwMode="auto">
              <a:xfrm>
                <a:off x="1001" y="1988"/>
                <a:ext cx="25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ponib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10" name="Rectangle 301"/>
              <p:cNvSpPr>
                <a:spLocks noChangeArrowheads="1"/>
              </p:cNvSpPr>
              <p:nvPr/>
            </p:nvSpPr>
            <p:spPr bwMode="auto">
              <a:xfrm>
                <a:off x="1199" y="1988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11" name="Rectangle 302"/>
              <p:cNvSpPr>
                <a:spLocks noChangeArrowheads="1"/>
              </p:cNvSpPr>
              <p:nvPr/>
            </p:nvSpPr>
            <p:spPr bwMode="auto">
              <a:xfrm>
                <a:off x="1223" y="1988"/>
                <a:ext cx="20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 en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12" name="Rectangle 303"/>
              <p:cNvSpPr>
                <a:spLocks noChangeArrowheads="1"/>
              </p:cNvSpPr>
              <p:nvPr/>
            </p:nvSpPr>
            <p:spPr bwMode="auto">
              <a:xfrm>
                <a:off x="1378" y="1988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13" name="Rectangle 304"/>
              <p:cNvSpPr>
                <a:spLocks noChangeArrowheads="1"/>
              </p:cNvSpPr>
              <p:nvPr/>
            </p:nvSpPr>
            <p:spPr bwMode="auto">
              <a:xfrm>
                <a:off x="1403" y="1988"/>
                <a:ext cx="208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el 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14" name="Rectangle 305"/>
              <p:cNvSpPr>
                <a:spLocks noChangeArrowheads="1"/>
              </p:cNvSpPr>
              <p:nvPr/>
            </p:nvSpPr>
            <p:spPr bwMode="auto">
              <a:xfrm>
                <a:off x="1561" y="1988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15" name="Rectangle 306"/>
              <p:cNvSpPr>
                <a:spLocks noChangeArrowheads="1"/>
              </p:cNvSpPr>
              <p:nvPr/>
            </p:nvSpPr>
            <p:spPr bwMode="auto">
              <a:xfrm>
                <a:off x="1604" y="1988"/>
                <a:ext cx="15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16" name="Rectangle 307"/>
              <p:cNvSpPr>
                <a:spLocks noChangeArrowheads="1"/>
              </p:cNvSpPr>
              <p:nvPr/>
            </p:nvSpPr>
            <p:spPr bwMode="auto">
              <a:xfrm>
                <a:off x="1715" y="1988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17" name="Rectangle 308"/>
              <p:cNvSpPr>
                <a:spLocks noChangeArrowheads="1"/>
              </p:cNvSpPr>
              <p:nvPr/>
            </p:nvSpPr>
            <p:spPr bwMode="auto">
              <a:xfrm>
                <a:off x="1758" y="1988"/>
                <a:ext cx="118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18" name="Rectangle 309"/>
              <p:cNvSpPr>
                <a:spLocks noChangeArrowheads="1"/>
              </p:cNvSpPr>
              <p:nvPr/>
            </p:nvSpPr>
            <p:spPr bwMode="auto">
              <a:xfrm>
                <a:off x="1833" y="1988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19" name="Rectangle 310"/>
              <p:cNvSpPr>
                <a:spLocks noChangeArrowheads="1"/>
              </p:cNvSpPr>
              <p:nvPr/>
            </p:nvSpPr>
            <p:spPr bwMode="auto">
              <a:xfrm>
                <a:off x="1855" y="1988"/>
                <a:ext cx="13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0" name="Rectangle 311"/>
              <p:cNvSpPr>
                <a:spLocks noChangeArrowheads="1"/>
              </p:cNvSpPr>
              <p:nvPr/>
            </p:nvSpPr>
            <p:spPr bwMode="auto">
              <a:xfrm>
                <a:off x="1943" y="1988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1" name="Rectangle 312"/>
              <p:cNvSpPr>
                <a:spLocks noChangeArrowheads="1"/>
              </p:cNvSpPr>
              <p:nvPr/>
            </p:nvSpPr>
            <p:spPr bwMode="auto">
              <a:xfrm>
                <a:off x="1968" y="1988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2" name="Rectangle 313"/>
              <p:cNvSpPr>
                <a:spLocks noChangeArrowheads="1"/>
              </p:cNvSpPr>
              <p:nvPr/>
            </p:nvSpPr>
            <p:spPr bwMode="auto">
              <a:xfrm>
                <a:off x="1991" y="1988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3" name="Rectangle 314"/>
              <p:cNvSpPr>
                <a:spLocks noChangeArrowheads="1"/>
              </p:cNvSpPr>
              <p:nvPr/>
            </p:nvSpPr>
            <p:spPr bwMode="auto">
              <a:xfrm>
                <a:off x="2033" y="1988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4" name="Rectangle 315"/>
              <p:cNvSpPr>
                <a:spLocks noChangeArrowheads="1"/>
              </p:cNvSpPr>
              <p:nvPr/>
            </p:nvSpPr>
            <p:spPr bwMode="auto">
              <a:xfrm>
                <a:off x="2056" y="1988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5" name="Rectangle 316"/>
              <p:cNvSpPr>
                <a:spLocks noChangeArrowheads="1"/>
              </p:cNvSpPr>
              <p:nvPr/>
            </p:nvSpPr>
            <p:spPr bwMode="auto">
              <a:xfrm>
                <a:off x="2089" y="1988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6" name="Rectangle 317"/>
              <p:cNvSpPr>
                <a:spLocks noChangeArrowheads="1"/>
              </p:cNvSpPr>
              <p:nvPr/>
            </p:nvSpPr>
            <p:spPr bwMode="auto">
              <a:xfrm>
                <a:off x="2133" y="1988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7" name="Rectangle 318"/>
              <p:cNvSpPr>
                <a:spLocks noChangeArrowheads="1"/>
              </p:cNvSpPr>
              <p:nvPr/>
            </p:nvSpPr>
            <p:spPr bwMode="auto">
              <a:xfrm>
                <a:off x="2155" y="1988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8" name="Rectangle 319"/>
              <p:cNvSpPr>
                <a:spLocks noChangeArrowheads="1"/>
              </p:cNvSpPr>
              <p:nvPr/>
            </p:nvSpPr>
            <p:spPr bwMode="auto">
              <a:xfrm>
                <a:off x="2198" y="1988"/>
                <a:ext cx="8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9" name="Rectangle 320"/>
              <p:cNvSpPr>
                <a:spLocks noChangeArrowheads="1"/>
              </p:cNvSpPr>
              <p:nvPr/>
            </p:nvSpPr>
            <p:spPr bwMode="auto">
              <a:xfrm>
                <a:off x="2239" y="1988"/>
                <a:ext cx="10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30" name="Rectangle 321"/>
              <p:cNvSpPr>
                <a:spLocks noChangeArrowheads="1"/>
              </p:cNvSpPr>
              <p:nvPr/>
            </p:nvSpPr>
            <p:spPr bwMode="auto">
              <a:xfrm>
                <a:off x="2301" y="1988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ó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31" name="Rectangle 322"/>
              <p:cNvSpPr>
                <a:spLocks noChangeArrowheads="1"/>
              </p:cNvSpPr>
              <p:nvPr/>
            </p:nvSpPr>
            <p:spPr bwMode="auto">
              <a:xfrm>
                <a:off x="2345" y="1988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32" name="Rectangle 323"/>
              <p:cNvSpPr>
                <a:spLocks noChangeArrowheads="1"/>
              </p:cNvSpPr>
              <p:nvPr/>
            </p:nvSpPr>
            <p:spPr bwMode="auto">
              <a:xfrm>
                <a:off x="2388" y="1988"/>
                <a:ext cx="9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,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33" name="Rectangle 324"/>
              <p:cNvSpPr>
                <a:spLocks noChangeArrowheads="1"/>
              </p:cNvSpPr>
              <p:nvPr/>
            </p:nvSpPr>
            <p:spPr bwMode="auto">
              <a:xfrm>
                <a:off x="901" y="2096"/>
                <a:ext cx="210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para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34" name="Rectangle 325"/>
              <p:cNvSpPr>
                <a:spLocks noChangeArrowheads="1"/>
              </p:cNvSpPr>
              <p:nvPr/>
            </p:nvSpPr>
            <p:spPr bwMode="auto">
              <a:xfrm>
                <a:off x="1061" y="209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35" name="Rectangle 326"/>
              <p:cNvSpPr>
                <a:spLocks noChangeArrowheads="1"/>
              </p:cNvSpPr>
              <p:nvPr/>
            </p:nvSpPr>
            <p:spPr bwMode="auto">
              <a:xfrm>
                <a:off x="1084" y="2096"/>
                <a:ext cx="128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ev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36" name="Rectangle 327"/>
              <p:cNvSpPr>
                <a:spLocks noChangeArrowheads="1"/>
              </p:cNvSpPr>
              <p:nvPr/>
            </p:nvSpPr>
            <p:spPr bwMode="auto">
              <a:xfrm>
                <a:off x="1166" y="2096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37" name="Rectangle 328"/>
              <p:cNvSpPr>
                <a:spLocks noChangeArrowheads="1"/>
              </p:cNvSpPr>
              <p:nvPr/>
            </p:nvSpPr>
            <p:spPr bwMode="auto">
              <a:xfrm>
                <a:off x="1209" y="2096"/>
                <a:ext cx="11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38" name="Rectangle 329"/>
              <p:cNvSpPr>
                <a:spLocks noChangeArrowheads="1"/>
              </p:cNvSpPr>
              <p:nvPr/>
            </p:nvSpPr>
            <p:spPr bwMode="auto">
              <a:xfrm>
                <a:off x="1276" y="2096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39" name="Rectangle 330"/>
              <p:cNvSpPr>
                <a:spLocks noChangeArrowheads="1"/>
              </p:cNvSpPr>
              <p:nvPr/>
            </p:nvSpPr>
            <p:spPr bwMode="auto">
              <a:xfrm>
                <a:off x="1318" y="2096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40" name="Rectangle 331"/>
              <p:cNvSpPr>
                <a:spLocks noChangeArrowheads="1"/>
              </p:cNvSpPr>
              <p:nvPr/>
            </p:nvSpPr>
            <p:spPr bwMode="auto">
              <a:xfrm>
                <a:off x="1349" y="209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41" name="Rectangle 332"/>
              <p:cNvSpPr>
                <a:spLocks noChangeArrowheads="1"/>
              </p:cNvSpPr>
              <p:nvPr/>
            </p:nvSpPr>
            <p:spPr bwMode="auto">
              <a:xfrm>
                <a:off x="1372" y="2096"/>
                <a:ext cx="8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y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42" name="Rectangle 333"/>
              <p:cNvSpPr>
                <a:spLocks noChangeArrowheads="1"/>
              </p:cNvSpPr>
              <p:nvPr/>
            </p:nvSpPr>
            <p:spPr bwMode="auto">
              <a:xfrm>
                <a:off x="1412" y="209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43" name="Rectangle 334"/>
              <p:cNvSpPr>
                <a:spLocks noChangeArrowheads="1"/>
              </p:cNvSpPr>
              <p:nvPr/>
            </p:nvSpPr>
            <p:spPr bwMode="auto">
              <a:xfrm>
                <a:off x="1435" y="2096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44" name="Rectangle 335"/>
              <p:cNvSpPr>
                <a:spLocks noChangeArrowheads="1"/>
              </p:cNvSpPr>
              <p:nvPr/>
            </p:nvSpPr>
            <p:spPr bwMode="auto">
              <a:xfrm>
                <a:off x="1477" y="2096"/>
                <a:ext cx="8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45" name="Rectangle 336"/>
              <p:cNvSpPr>
                <a:spLocks noChangeArrowheads="1"/>
              </p:cNvSpPr>
              <p:nvPr/>
            </p:nvSpPr>
            <p:spPr bwMode="auto">
              <a:xfrm>
                <a:off x="1521" y="2096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46" name="Rectangle 337"/>
              <p:cNvSpPr>
                <a:spLocks noChangeArrowheads="1"/>
              </p:cNvSpPr>
              <p:nvPr/>
            </p:nvSpPr>
            <p:spPr bwMode="auto">
              <a:xfrm>
                <a:off x="1553" y="2096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47" name="Rectangle 338"/>
              <p:cNvSpPr>
                <a:spLocks noChangeArrowheads="1"/>
              </p:cNvSpPr>
              <p:nvPr/>
            </p:nvSpPr>
            <p:spPr bwMode="auto">
              <a:xfrm>
                <a:off x="1596" y="2096"/>
                <a:ext cx="1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bar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48" name="Rectangle 339"/>
              <p:cNvSpPr>
                <a:spLocks noChangeArrowheads="1"/>
              </p:cNvSpPr>
              <p:nvPr/>
            </p:nvSpPr>
            <p:spPr bwMode="auto">
              <a:xfrm>
                <a:off x="1714" y="209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49" name="Rectangle 340"/>
              <p:cNvSpPr>
                <a:spLocks noChangeArrowheads="1"/>
              </p:cNvSpPr>
              <p:nvPr/>
            </p:nvSpPr>
            <p:spPr bwMode="auto">
              <a:xfrm>
                <a:off x="1737" y="2096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50" name="Rectangle 341"/>
              <p:cNvSpPr>
                <a:spLocks noChangeArrowheads="1"/>
              </p:cNvSpPr>
              <p:nvPr/>
            </p:nvSpPr>
            <p:spPr bwMode="auto">
              <a:xfrm>
                <a:off x="1760" y="2096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51" name="Rectangle 342"/>
              <p:cNvSpPr>
                <a:spLocks noChangeArrowheads="1"/>
              </p:cNvSpPr>
              <p:nvPr/>
            </p:nvSpPr>
            <p:spPr bwMode="auto">
              <a:xfrm>
                <a:off x="1803" y="209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52" name="Rectangle 343"/>
              <p:cNvSpPr>
                <a:spLocks noChangeArrowheads="1"/>
              </p:cNvSpPr>
              <p:nvPr/>
            </p:nvSpPr>
            <p:spPr bwMode="auto">
              <a:xfrm>
                <a:off x="1827" y="2096"/>
                <a:ext cx="18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emi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53" name="Rectangle 344"/>
              <p:cNvSpPr>
                <a:spLocks noChangeArrowheads="1"/>
              </p:cNvSpPr>
              <p:nvPr/>
            </p:nvSpPr>
            <p:spPr bwMode="auto">
              <a:xfrm>
                <a:off x="1961" y="2096"/>
                <a:ext cx="14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sió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54" name="Rectangle 345"/>
              <p:cNvSpPr>
                <a:spLocks noChangeArrowheads="1"/>
              </p:cNvSpPr>
              <p:nvPr/>
            </p:nvSpPr>
            <p:spPr bwMode="auto">
              <a:xfrm>
                <a:off x="2060" y="2096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55" name="Rectangle 346"/>
              <p:cNvSpPr>
                <a:spLocks noChangeArrowheads="1"/>
              </p:cNvSpPr>
              <p:nvPr/>
            </p:nvSpPr>
            <p:spPr bwMode="auto">
              <a:xfrm>
                <a:off x="2103" y="209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56" name="Rectangle 347"/>
              <p:cNvSpPr>
                <a:spLocks noChangeArrowheads="1"/>
              </p:cNvSpPr>
              <p:nvPr/>
            </p:nvSpPr>
            <p:spPr bwMode="auto">
              <a:xfrm>
                <a:off x="2124" y="2096"/>
                <a:ext cx="160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57" name="Rectangle 348"/>
              <p:cNvSpPr>
                <a:spLocks noChangeArrowheads="1"/>
              </p:cNvSpPr>
              <p:nvPr/>
            </p:nvSpPr>
            <p:spPr bwMode="auto">
              <a:xfrm>
                <a:off x="901" y="2204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58" name="Rectangle 349"/>
              <p:cNvSpPr>
                <a:spLocks noChangeArrowheads="1"/>
              </p:cNvSpPr>
              <p:nvPr/>
            </p:nvSpPr>
            <p:spPr bwMode="auto">
              <a:xfrm>
                <a:off x="934" y="2204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59" name="Rectangle 350"/>
              <p:cNvSpPr>
                <a:spLocks noChangeArrowheads="1"/>
              </p:cNvSpPr>
              <p:nvPr/>
            </p:nvSpPr>
            <p:spPr bwMode="auto">
              <a:xfrm>
                <a:off x="977" y="2204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60" name="Rectangle 351"/>
              <p:cNvSpPr>
                <a:spLocks noChangeArrowheads="1"/>
              </p:cNvSpPr>
              <p:nvPr/>
            </p:nvSpPr>
            <p:spPr bwMode="auto">
              <a:xfrm>
                <a:off x="1008" y="2204"/>
                <a:ext cx="10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vi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61" name="Rectangle 352"/>
              <p:cNvSpPr>
                <a:spLocks noChangeArrowheads="1"/>
              </p:cNvSpPr>
              <p:nvPr/>
            </p:nvSpPr>
            <p:spPr bwMode="auto">
              <a:xfrm>
                <a:off x="1070" y="2204"/>
                <a:ext cx="10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62" name="Rectangle 353"/>
              <p:cNvSpPr>
                <a:spLocks noChangeArrowheads="1"/>
              </p:cNvSpPr>
              <p:nvPr/>
            </p:nvSpPr>
            <p:spPr bwMode="auto">
              <a:xfrm>
                <a:off x="1133" y="2204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63" name="Rectangle 354"/>
              <p:cNvSpPr>
                <a:spLocks noChangeArrowheads="1"/>
              </p:cNvSpPr>
              <p:nvPr/>
            </p:nvSpPr>
            <p:spPr bwMode="auto">
              <a:xfrm>
                <a:off x="1176" y="2204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64" name="Rectangle 355"/>
              <p:cNvSpPr>
                <a:spLocks noChangeArrowheads="1"/>
              </p:cNvSpPr>
              <p:nvPr/>
            </p:nvSpPr>
            <p:spPr bwMode="auto">
              <a:xfrm>
                <a:off x="1209" y="2204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65" name="Rectangle 356"/>
              <p:cNvSpPr>
                <a:spLocks noChangeArrowheads="1"/>
              </p:cNvSpPr>
              <p:nvPr/>
            </p:nvSpPr>
            <p:spPr bwMode="auto">
              <a:xfrm>
                <a:off x="1230" y="2204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66" name="Rectangle 357"/>
              <p:cNvSpPr>
                <a:spLocks noChangeArrowheads="1"/>
              </p:cNvSpPr>
              <p:nvPr/>
            </p:nvSpPr>
            <p:spPr bwMode="auto">
              <a:xfrm>
                <a:off x="1261" y="2204"/>
                <a:ext cx="168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67" name="Rectangle 358"/>
              <p:cNvSpPr>
                <a:spLocks noChangeArrowheads="1"/>
              </p:cNvSpPr>
              <p:nvPr/>
            </p:nvSpPr>
            <p:spPr bwMode="auto">
              <a:xfrm>
                <a:off x="1381" y="2204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68" name="Rectangle 359"/>
              <p:cNvSpPr>
                <a:spLocks noChangeArrowheads="1"/>
              </p:cNvSpPr>
              <p:nvPr/>
            </p:nvSpPr>
            <p:spPr bwMode="auto">
              <a:xfrm>
                <a:off x="1424" y="2204"/>
                <a:ext cx="7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69" name="Rectangle 360"/>
              <p:cNvSpPr>
                <a:spLocks noChangeArrowheads="1"/>
              </p:cNvSpPr>
              <p:nvPr/>
            </p:nvSpPr>
            <p:spPr bwMode="auto">
              <a:xfrm>
                <a:off x="1457" y="2204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70" name="Rectangle 361"/>
              <p:cNvSpPr>
                <a:spLocks noChangeArrowheads="1"/>
              </p:cNvSpPr>
              <p:nvPr/>
            </p:nvSpPr>
            <p:spPr bwMode="auto">
              <a:xfrm>
                <a:off x="1499" y="2204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71" name="Rectangle 362"/>
              <p:cNvSpPr>
                <a:spLocks noChangeArrowheads="1"/>
              </p:cNvSpPr>
              <p:nvPr/>
            </p:nvSpPr>
            <p:spPr bwMode="auto">
              <a:xfrm>
                <a:off x="1542" y="2204"/>
                <a:ext cx="13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72" name="Rectangle 363"/>
              <p:cNvSpPr>
                <a:spLocks noChangeArrowheads="1"/>
              </p:cNvSpPr>
              <p:nvPr/>
            </p:nvSpPr>
            <p:spPr bwMode="auto">
              <a:xfrm>
                <a:off x="1630" y="2204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73" name="Rectangle 364"/>
              <p:cNvSpPr>
                <a:spLocks noChangeArrowheads="1"/>
              </p:cNvSpPr>
              <p:nvPr/>
            </p:nvSpPr>
            <p:spPr bwMode="auto">
              <a:xfrm>
                <a:off x="1655" y="2204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74" name="Rectangle 365"/>
              <p:cNvSpPr>
                <a:spLocks noChangeArrowheads="1"/>
              </p:cNvSpPr>
              <p:nvPr/>
            </p:nvSpPr>
            <p:spPr bwMode="auto">
              <a:xfrm>
                <a:off x="1678" y="2204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75" name="Rectangle 366"/>
              <p:cNvSpPr>
                <a:spLocks noChangeArrowheads="1"/>
              </p:cNvSpPr>
              <p:nvPr/>
            </p:nvSpPr>
            <p:spPr bwMode="auto">
              <a:xfrm>
                <a:off x="1721" y="2204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76" name="Rectangle 367"/>
              <p:cNvSpPr>
                <a:spLocks noChangeArrowheads="1"/>
              </p:cNvSpPr>
              <p:nvPr/>
            </p:nvSpPr>
            <p:spPr bwMode="auto">
              <a:xfrm>
                <a:off x="1754" y="2204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77" name="Rectangle 368"/>
              <p:cNvSpPr>
                <a:spLocks noChangeArrowheads="1"/>
              </p:cNvSpPr>
              <p:nvPr/>
            </p:nvSpPr>
            <p:spPr bwMode="auto">
              <a:xfrm>
                <a:off x="1778" y="2204"/>
                <a:ext cx="8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78" name="Rectangle 369"/>
              <p:cNvSpPr>
                <a:spLocks noChangeArrowheads="1"/>
              </p:cNvSpPr>
              <p:nvPr/>
            </p:nvSpPr>
            <p:spPr bwMode="auto">
              <a:xfrm>
                <a:off x="1822" y="2204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79" name="Rectangle 370"/>
              <p:cNvSpPr>
                <a:spLocks noChangeArrowheads="1"/>
              </p:cNvSpPr>
              <p:nvPr/>
            </p:nvSpPr>
            <p:spPr bwMode="auto">
              <a:xfrm>
                <a:off x="1845" y="2204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80" name="Rectangle 371"/>
              <p:cNvSpPr>
                <a:spLocks noChangeArrowheads="1"/>
              </p:cNvSpPr>
              <p:nvPr/>
            </p:nvSpPr>
            <p:spPr bwMode="auto">
              <a:xfrm>
                <a:off x="1888" y="2204"/>
                <a:ext cx="80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z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81" name="Rectangle 372"/>
              <p:cNvSpPr>
                <a:spLocks noChangeArrowheads="1"/>
              </p:cNvSpPr>
              <p:nvPr/>
            </p:nvSpPr>
            <p:spPr bwMode="auto">
              <a:xfrm>
                <a:off x="1925" y="2204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82" name="Rectangle 373"/>
              <p:cNvSpPr>
                <a:spLocks noChangeArrowheads="1"/>
              </p:cNvSpPr>
              <p:nvPr/>
            </p:nvSpPr>
            <p:spPr bwMode="auto">
              <a:xfrm>
                <a:off x="1969" y="2204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83" name="Rectangle 374"/>
              <p:cNvSpPr>
                <a:spLocks noChangeArrowheads="1"/>
              </p:cNvSpPr>
              <p:nvPr/>
            </p:nvSpPr>
            <p:spPr bwMode="auto">
              <a:xfrm>
                <a:off x="2001" y="2204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84" name="Rectangle 375"/>
              <p:cNvSpPr>
                <a:spLocks noChangeArrowheads="1"/>
              </p:cNvSpPr>
              <p:nvPr/>
            </p:nvSpPr>
            <p:spPr bwMode="auto">
              <a:xfrm>
                <a:off x="2024" y="2204"/>
                <a:ext cx="15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85" name="Rectangle 376"/>
              <p:cNvSpPr>
                <a:spLocks noChangeArrowheads="1"/>
              </p:cNvSpPr>
              <p:nvPr/>
            </p:nvSpPr>
            <p:spPr bwMode="auto">
              <a:xfrm>
                <a:off x="2132" y="2204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86" name="Rectangle 377"/>
              <p:cNvSpPr>
                <a:spLocks noChangeArrowheads="1"/>
              </p:cNvSpPr>
              <p:nvPr/>
            </p:nvSpPr>
            <p:spPr bwMode="auto">
              <a:xfrm>
                <a:off x="2174" y="2204"/>
                <a:ext cx="8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87" name="Rectangle 378"/>
              <p:cNvSpPr>
                <a:spLocks noChangeArrowheads="1"/>
              </p:cNvSpPr>
              <p:nvPr/>
            </p:nvSpPr>
            <p:spPr bwMode="auto">
              <a:xfrm>
                <a:off x="2220" y="2204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88" name="Rectangle 379"/>
              <p:cNvSpPr>
                <a:spLocks noChangeArrowheads="1"/>
              </p:cNvSpPr>
              <p:nvPr/>
            </p:nvSpPr>
            <p:spPr bwMode="auto">
              <a:xfrm>
                <a:off x="2242" y="2204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89" name="Rectangle 380"/>
              <p:cNvSpPr>
                <a:spLocks noChangeArrowheads="1"/>
              </p:cNvSpPr>
              <p:nvPr/>
            </p:nvSpPr>
            <p:spPr bwMode="auto">
              <a:xfrm>
                <a:off x="2285" y="2204"/>
                <a:ext cx="8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90" name="Rectangle 381"/>
              <p:cNvSpPr>
                <a:spLocks noChangeArrowheads="1"/>
              </p:cNvSpPr>
              <p:nvPr/>
            </p:nvSpPr>
            <p:spPr bwMode="auto">
              <a:xfrm>
                <a:off x="2324" y="2204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91" name="Rectangle 382"/>
              <p:cNvSpPr>
                <a:spLocks noChangeArrowheads="1"/>
              </p:cNvSpPr>
              <p:nvPr/>
            </p:nvSpPr>
            <p:spPr bwMode="auto">
              <a:xfrm>
                <a:off x="2348" y="2204"/>
                <a:ext cx="16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dos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92" name="Rectangle 383"/>
              <p:cNvSpPr>
                <a:spLocks noChangeArrowheads="1"/>
              </p:cNvSpPr>
              <p:nvPr/>
            </p:nvSpPr>
            <p:spPr bwMode="auto">
              <a:xfrm>
                <a:off x="2469" y="2204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93" name="Rectangle 384"/>
              <p:cNvSpPr>
                <a:spLocks noChangeArrowheads="1"/>
              </p:cNvSpPr>
              <p:nvPr/>
            </p:nvSpPr>
            <p:spPr bwMode="auto">
              <a:xfrm>
                <a:off x="0" y="2315"/>
                <a:ext cx="3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94" name="Rectangle 385"/>
              <p:cNvSpPr>
                <a:spLocks noChangeArrowheads="1"/>
              </p:cNvSpPr>
              <p:nvPr/>
            </p:nvSpPr>
            <p:spPr bwMode="auto">
              <a:xfrm>
                <a:off x="0" y="2360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95" name="Rectangle 386"/>
              <p:cNvSpPr>
                <a:spLocks noChangeArrowheads="1"/>
              </p:cNvSpPr>
              <p:nvPr/>
            </p:nvSpPr>
            <p:spPr bwMode="auto">
              <a:xfrm>
                <a:off x="0" y="2450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96" name="Rectangle 387"/>
              <p:cNvSpPr>
                <a:spLocks noChangeArrowheads="1"/>
              </p:cNvSpPr>
              <p:nvPr/>
            </p:nvSpPr>
            <p:spPr bwMode="auto">
              <a:xfrm>
                <a:off x="0" y="2539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97" name="Rectangle 388"/>
              <p:cNvSpPr>
                <a:spLocks noChangeArrowheads="1"/>
              </p:cNvSpPr>
              <p:nvPr/>
            </p:nvSpPr>
            <p:spPr bwMode="auto">
              <a:xfrm>
                <a:off x="901" y="2636"/>
                <a:ext cx="228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Toda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98" name="Rectangle 389"/>
              <p:cNvSpPr>
                <a:spLocks noChangeArrowheads="1"/>
              </p:cNvSpPr>
              <p:nvPr/>
            </p:nvSpPr>
            <p:spPr bwMode="auto">
              <a:xfrm>
                <a:off x="1077" y="263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99" name="Rectangle 390"/>
              <p:cNvSpPr>
                <a:spLocks noChangeArrowheads="1"/>
              </p:cNvSpPr>
              <p:nvPr/>
            </p:nvSpPr>
            <p:spPr bwMode="auto">
              <a:xfrm>
                <a:off x="1100" y="2636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00" name="Rectangle 391"/>
              <p:cNvSpPr>
                <a:spLocks noChangeArrowheads="1"/>
              </p:cNvSpPr>
              <p:nvPr/>
            </p:nvSpPr>
            <p:spPr bwMode="auto">
              <a:xfrm>
                <a:off x="1123" y="2636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01" name="Rectangle 392"/>
              <p:cNvSpPr>
                <a:spLocks noChangeArrowheads="1"/>
              </p:cNvSpPr>
              <p:nvPr/>
            </p:nvSpPr>
            <p:spPr bwMode="auto">
              <a:xfrm>
                <a:off x="1166" y="263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02" name="Rectangle 393"/>
              <p:cNvSpPr>
                <a:spLocks noChangeArrowheads="1"/>
              </p:cNvSpPr>
              <p:nvPr/>
            </p:nvSpPr>
            <p:spPr bwMode="auto">
              <a:xfrm>
                <a:off x="1190" y="2636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03" name="Rectangle 394"/>
              <p:cNvSpPr>
                <a:spLocks noChangeArrowheads="1"/>
              </p:cNvSpPr>
              <p:nvPr/>
            </p:nvSpPr>
            <p:spPr bwMode="auto">
              <a:xfrm>
                <a:off x="1213" y="2636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04" name="Rectangle 395"/>
              <p:cNvSpPr>
                <a:spLocks noChangeArrowheads="1"/>
              </p:cNvSpPr>
              <p:nvPr/>
            </p:nvSpPr>
            <p:spPr bwMode="auto">
              <a:xfrm>
                <a:off x="1256" y="2636"/>
                <a:ext cx="70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f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05" name="Rectangle 396"/>
              <p:cNvSpPr>
                <a:spLocks noChangeArrowheads="1"/>
              </p:cNvSpPr>
              <p:nvPr/>
            </p:nvSpPr>
            <p:spPr bwMode="auto">
              <a:xfrm>
                <a:off x="1286" y="2636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06" name="Rectangle 397"/>
              <p:cNvSpPr>
                <a:spLocks noChangeArrowheads="1"/>
              </p:cNvSpPr>
              <p:nvPr/>
            </p:nvSpPr>
            <p:spPr bwMode="auto">
              <a:xfrm>
                <a:off x="1329" y="2636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07" name="Rectangle 398"/>
              <p:cNvSpPr>
                <a:spLocks noChangeArrowheads="1"/>
              </p:cNvSpPr>
              <p:nvPr/>
            </p:nvSpPr>
            <p:spPr bwMode="auto">
              <a:xfrm>
                <a:off x="1360" y="2636"/>
                <a:ext cx="110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08" name="Rectangle 399"/>
              <p:cNvSpPr>
                <a:spLocks noChangeArrowheads="1"/>
              </p:cNvSpPr>
              <p:nvPr/>
            </p:nvSpPr>
            <p:spPr bwMode="auto">
              <a:xfrm>
                <a:off x="1426" y="2636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09" name="Rectangle 400"/>
              <p:cNvSpPr>
                <a:spLocks noChangeArrowheads="1"/>
              </p:cNvSpPr>
              <p:nvPr/>
            </p:nvSpPr>
            <p:spPr bwMode="auto">
              <a:xfrm>
                <a:off x="1469" y="2636"/>
                <a:ext cx="10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10" name="Rectangle 401"/>
              <p:cNvSpPr>
                <a:spLocks noChangeArrowheads="1"/>
              </p:cNvSpPr>
              <p:nvPr/>
            </p:nvSpPr>
            <p:spPr bwMode="auto">
              <a:xfrm>
                <a:off x="1532" y="2636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ó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11" name="Rectangle 402"/>
              <p:cNvSpPr>
                <a:spLocks noChangeArrowheads="1"/>
              </p:cNvSpPr>
              <p:nvPr/>
            </p:nvSpPr>
            <p:spPr bwMode="auto">
              <a:xfrm>
                <a:off x="1575" y="2636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12" name="Rectangle 403"/>
              <p:cNvSpPr>
                <a:spLocks noChangeArrowheads="1"/>
              </p:cNvSpPr>
              <p:nvPr/>
            </p:nvSpPr>
            <p:spPr bwMode="auto">
              <a:xfrm>
                <a:off x="1618" y="263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13" name="Rectangle 404"/>
              <p:cNvSpPr>
                <a:spLocks noChangeArrowheads="1"/>
              </p:cNvSpPr>
              <p:nvPr/>
            </p:nvSpPr>
            <p:spPr bwMode="auto">
              <a:xfrm>
                <a:off x="1640" y="2636"/>
                <a:ext cx="120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14" name="Rectangle 405"/>
              <p:cNvSpPr>
                <a:spLocks noChangeArrowheads="1"/>
              </p:cNvSpPr>
              <p:nvPr/>
            </p:nvSpPr>
            <p:spPr bwMode="auto">
              <a:xfrm>
                <a:off x="1716" y="263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15" name="Rectangle 406"/>
              <p:cNvSpPr>
                <a:spLocks noChangeArrowheads="1"/>
              </p:cNvSpPr>
              <p:nvPr/>
            </p:nvSpPr>
            <p:spPr bwMode="auto">
              <a:xfrm>
                <a:off x="1739" y="2636"/>
                <a:ext cx="8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16" name="Rectangle 407"/>
              <p:cNvSpPr>
                <a:spLocks noChangeArrowheads="1"/>
              </p:cNvSpPr>
              <p:nvPr/>
            </p:nvSpPr>
            <p:spPr bwMode="auto">
              <a:xfrm>
                <a:off x="1780" y="2636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17" name="Rectangle 408"/>
              <p:cNvSpPr>
                <a:spLocks noChangeArrowheads="1"/>
              </p:cNvSpPr>
              <p:nvPr/>
            </p:nvSpPr>
            <p:spPr bwMode="auto">
              <a:xfrm>
                <a:off x="1823" y="2636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18" name="Rectangle 409"/>
              <p:cNvSpPr>
                <a:spLocks noChangeArrowheads="1"/>
              </p:cNvSpPr>
              <p:nvPr/>
            </p:nvSpPr>
            <p:spPr bwMode="auto">
              <a:xfrm>
                <a:off x="1867" y="2636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19" name="Rectangle 410"/>
              <p:cNvSpPr>
                <a:spLocks noChangeArrowheads="1"/>
              </p:cNvSpPr>
              <p:nvPr/>
            </p:nvSpPr>
            <p:spPr bwMode="auto">
              <a:xfrm>
                <a:off x="1897" y="2636"/>
                <a:ext cx="22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dada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20" name="Rectangle 411"/>
              <p:cNvSpPr>
                <a:spLocks noChangeArrowheads="1"/>
              </p:cNvSpPr>
              <p:nvPr/>
            </p:nvSpPr>
            <p:spPr bwMode="auto">
              <a:xfrm>
                <a:off x="2070" y="263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21" name="Rectangle 412"/>
              <p:cNvSpPr>
                <a:spLocks noChangeArrowheads="1"/>
              </p:cNvSpPr>
              <p:nvPr/>
            </p:nvSpPr>
            <p:spPr bwMode="auto">
              <a:xfrm>
                <a:off x="2094" y="2636"/>
                <a:ext cx="13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22" name="Rectangle 413"/>
              <p:cNvSpPr>
                <a:spLocks noChangeArrowheads="1"/>
              </p:cNvSpPr>
              <p:nvPr/>
            </p:nvSpPr>
            <p:spPr bwMode="auto">
              <a:xfrm>
                <a:off x="2181" y="263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23" name="Rectangle 414"/>
              <p:cNvSpPr>
                <a:spLocks noChangeArrowheads="1"/>
              </p:cNvSpPr>
              <p:nvPr/>
            </p:nvSpPr>
            <p:spPr bwMode="auto">
              <a:xfrm>
                <a:off x="2205" y="2636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24" name="Rectangle 415"/>
              <p:cNvSpPr>
                <a:spLocks noChangeArrowheads="1"/>
              </p:cNvSpPr>
              <p:nvPr/>
            </p:nvSpPr>
            <p:spPr bwMode="auto">
              <a:xfrm>
                <a:off x="2228" y="2636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25" name="Rectangle 416"/>
              <p:cNvSpPr>
                <a:spLocks noChangeArrowheads="1"/>
              </p:cNvSpPr>
              <p:nvPr/>
            </p:nvSpPr>
            <p:spPr bwMode="auto">
              <a:xfrm>
                <a:off x="2270" y="263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26" name="Rectangle 417"/>
              <p:cNvSpPr>
                <a:spLocks noChangeArrowheads="1"/>
              </p:cNvSpPr>
              <p:nvPr/>
            </p:nvSpPr>
            <p:spPr bwMode="auto">
              <a:xfrm>
                <a:off x="2294" y="2636"/>
                <a:ext cx="13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27" name="Rectangle 418"/>
              <p:cNvSpPr>
                <a:spLocks noChangeArrowheads="1"/>
              </p:cNvSpPr>
              <p:nvPr/>
            </p:nvSpPr>
            <p:spPr bwMode="auto">
              <a:xfrm>
                <a:off x="2381" y="2636"/>
                <a:ext cx="13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28" name="Rectangle 419"/>
              <p:cNvSpPr>
                <a:spLocks noChangeArrowheads="1"/>
              </p:cNvSpPr>
              <p:nvPr/>
            </p:nvSpPr>
            <p:spPr bwMode="auto">
              <a:xfrm>
                <a:off x="2470" y="2636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29" name="Rectangle 420"/>
              <p:cNvSpPr>
                <a:spLocks noChangeArrowheads="1"/>
              </p:cNvSpPr>
              <p:nvPr/>
            </p:nvSpPr>
            <p:spPr bwMode="auto">
              <a:xfrm>
                <a:off x="901" y="2743"/>
                <a:ext cx="6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(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30" name="Rectangle 421"/>
              <p:cNvSpPr>
                <a:spLocks noChangeArrowheads="1"/>
              </p:cNvSpPr>
              <p:nvPr/>
            </p:nvSpPr>
            <p:spPr bwMode="auto">
              <a:xfrm>
                <a:off x="930" y="2743"/>
                <a:ext cx="9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31" name="Rectangle 422"/>
              <p:cNvSpPr>
                <a:spLocks noChangeArrowheads="1"/>
              </p:cNvSpPr>
              <p:nvPr/>
            </p:nvSpPr>
            <p:spPr bwMode="auto">
              <a:xfrm>
                <a:off x="986" y="2743"/>
                <a:ext cx="8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32" name="Rectangle 423"/>
              <p:cNvSpPr>
                <a:spLocks noChangeArrowheads="1"/>
              </p:cNvSpPr>
              <p:nvPr/>
            </p:nvSpPr>
            <p:spPr bwMode="auto">
              <a:xfrm>
                <a:off x="1026" y="2743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33" name="Rectangle 424"/>
              <p:cNvSpPr>
                <a:spLocks noChangeArrowheads="1"/>
              </p:cNvSpPr>
              <p:nvPr/>
            </p:nvSpPr>
            <p:spPr bwMode="auto">
              <a:xfrm>
                <a:off x="1069" y="2743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34" name="Rectangle 425"/>
              <p:cNvSpPr>
                <a:spLocks noChangeArrowheads="1"/>
              </p:cNvSpPr>
              <p:nvPr/>
            </p:nvSpPr>
            <p:spPr bwMode="auto">
              <a:xfrm>
                <a:off x="1093" y="2743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35" name="Rectangle 426"/>
              <p:cNvSpPr>
                <a:spLocks noChangeArrowheads="1"/>
              </p:cNvSpPr>
              <p:nvPr/>
            </p:nvSpPr>
            <p:spPr bwMode="auto">
              <a:xfrm>
                <a:off x="1137" y="2743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36" name="Rectangle 427"/>
              <p:cNvSpPr>
                <a:spLocks noChangeArrowheads="1"/>
              </p:cNvSpPr>
              <p:nvPr/>
            </p:nvSpPr>
            <p:spPr bwMode="auto">
              <a:xfrm>
                <a:off x="1180" y="2743"/>
                <a:ext cx="13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37" name="Rectangle 428"/>
              <p:cNvSpPr>
                <a:spLocks noChangeArrowheads="1"/>
              </p:cNvSpPr>
              <p:nvPr/>
            </p:nvSpPr>
            <p:spPr bwMode="auto">
              <a:xfrm>
                <a:off x="1267" y="2743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38" name="Rectangle 429"/>
              <p:cNvSpPr>
                <a:spLocks noChangeArrowheads="1"/>
              </p:cNvSpPr>
              <p:nvPr/>
            </p:nvSpPr>
            <p:spPr bwMode="auto">
              <a:xfrm>
                <a:off x="1290" y="2743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39" name="Rectangle 430"/>
              <p:cNvSpPr>
                <a:spLocks noChangeArrowheads="1"/>
              </p:cNvSpPr>
              <p:nvPr/>
            </p:nvSpPr>
            <p:spPr bwMode="auto">
              <a:xfrm>
                <a:off x="1313" y="2743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40" name="Rectangle 431"/>
              <p:cNvSpPr>
                <a:spLocks noChangeArrowheads="1"/>
              </p:cNvSpPr>
              <p:nvPr/>
            </p:nvSpPr>
            <p:spPr bwMode="auto">
              <a:xfrm>
                <a:off x="1355" y="2743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41" name="Rectangle 432"/>
              <p:cNvSpPr>
                <a:spLocks noChangeArrowheads="1"/>
              </p:cNvSpPr>
              <p:nvPr/>
            </p:nvSpPr>
            <p:spPr bwMode="auto">
              <a:xfrm>
                <a:off x="1388" y="2743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42" name="Rectangle 433"/>
              <p:cNvSpPr>
                <a:spLocks noChangeArrowheads="1"/>
              </p:cNvSpPr>
              <p:nvPr/>
            </p:nvSpPr>
            <p:spPr bwMode="auto">
              <a:xfrm>
                <a:off x="1411" y="2743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43" name="Rectangle 434"/>
              <p:cNvSpPr>
                <a:spLocks noChangeArrowheads="1"/>
              </p:cNvSpPr>
              <p:nvPr/>
            </p:nvSpPr>
            <p:spPr bwMode="auto">
              <a:xfrm>
                <a:off x="1454" y="2743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44" name="Rectangle 435"/>
              <p:cNvSpPr>
                <a:spLocks noChangeArrowheads="1"/>
              </p:cNvSpPr>
              <p:nvPr/>
            </p:nvSpPr>
            <p:spPr bwMode="auto">
              <a:xfrm>
                <a:off x="1497" y="2743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45" name="Rectangle 436"/>
              <p:cNvSpPr>
                <a:spLocks noChangeArrowheads="1"/>
              </p:cNvSpPr>
              <p:nvPr/>
            </p:nvSpPr>
            <p:spPr bwMode="auto">
              <a:xfrm>
                <a:off x="1529" y="2743"/>
                <a:ext cx="110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46" name="Rectangle 437"/>
              <p:cNvSpPr>
                <a:spLocks noChangeArrowheads="1"/>
              </p:cNvSpPr>
              <p:nvPr/>
            </p:nvSpPr>
            <p:spPr bwMode="auto">
              <a:xfrm>
                <a:off x="1595" y="2743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47" name="Rectangle 438"/>
              <p:cNvSpPr>
                <a:spLocks noChangeArrowheads="1"/>
              </p:cNvSpPr>
              <p:nvPr/>
            </p:nvSpPr>
            <p:spPr bwMode="auto">
              <a:xfrm>
                <a:off x="1638" y="2743"/>
                <a:ext cx="7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48" name="Rectangle 439"/>
              <p:cNvSpPr>
                <a:spLocks noChangeArrowheads="1"/>
              </p:cNvSpPr>
              <p:nvPr/>
            </p:nvSpPr>
            <p:spPr bwMode="auto">
              <a:xfrm>
                <a:off x="1670" y="2743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49" name="Rectangle 440"/>
              <p:cNvSpPr>
                <a:spLocks noChangeArrowheads="1"/>
              </p:cNvSpPr>
              <p:nvPr/>
            </p:nvSpPr>
            <p:spPr bwMode="auto">
              <a:xfrm>
                <a:off x="1692" y="2743"/>
                <a:ext cx="8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50" name="Rectangle 441"/>
              <p:cNvSpPr>
                <a:spLocks noChangeArrowheads="1"/>
              </p:cNvSpPr>
              <p:nvPr/>
            </p:nvSpPr>
            <p:spPr bwMode="auto">
              <a:xfrm>
                <a:off x="1736" y="2743"/>
                <a:ext cx="8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51" name="Rectangle 442"/>
              <p:cNvSpPr>
                <a:spLocks noChangeArrowheads="1"/>
              </p:cNvSpPr>
              <p:nvPr/>
            </p:nvSpPr>
            <p:spPr bwMode="auto">
              <a:xfrm>
                <a:off x="1785" y="2743"/>
                <a:ext cx="9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I)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52" name="Rectangle 443"/>
              <p:cNvSpPr>
                <a:spLocks noChangeArrowheads="1"/>
              </p:cNvSpPr>
              <p:nvPr/>
            </p:nvSpPr>
            <p:spPr bwMode="auto">
              <a:xfrm>
                <a:off x="1836" y="2743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53" name="Rectangle 444"/>
              <p:cNvSpPr>
                <a:spLocks noChangeArrowheads="1"/>
              </p:cNvSpPr>
              <p:nvPr/>
            </p:nvSpPr>
            <p:spPr bwMode="auto">
              <a:xfrm>
                <a:off x="1860" y="2743"/>
                <a:ext cx="13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54" name="Rectangle 445"/>
              <p:cNvSpPr>
                <a:spLocks noChangeArrowheads="1"/>
              </p:cNvSpPr>
              <p:nvPr/>
            </p:nvSpPr>
            <p:spPr bwMode="auto">
              <a:xfrm>
                <a:off x="1947" y="2743"/>
                <a:ext cx="97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55" name="Rectangle 446"/>
              <p:cNvSpPr>
                <a:spLocks noChangeArrowheads="1"/>
              </p:cNvSpPr>
              <p:nvPr/>
            </p:nvSpPr>
            <p:spPr bwMode="auto">
              <a:xfrm>
                <a:off x="2003" y="2743"/>
                <a:ext cx="11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56" name="Rectangle 447"/>
              <p:cNvSpPr>
                <a:spLocks noChangeArrowheads="1"/>
              </p:cNvSpPr>
              <p:nvPr/>
            </p:nvSpPr>
            <p:spPr bwMode="auto">
              <a:xfrm>
                <a:off x="2070" y="2743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57" name="Rectangle 448"/>
              <p:cNvSpPr>
                <a:spLocks noChangeArrowheads="1"/>
              </p:cNvSpPr>
              <p:nvPr/>
            </p:nvSpPr>
            <p:spPr bwMode="auto">
              <a:xfrm>
                <a:off x="2094" y="2743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58" name="Rectangle 449"/>
              <p:cNvSpPr>
                <a:spLocks noChangeArrowheads="1"/>
              </p:cNvSpPr>
              <p:nvPr/>
            </p:nvSpPr>
            <p:spPr bwMode="auto">
              <a:xfrm>
                <a:off x="2117" y="2743"/>
                <a:ext cx="7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59" name="Rectangle 450"/>
              <p:cNvSpPr>
                <a:spLocks noChangeArrowheads="1"/>
              </p:cNvSpPr>
              <p:nvPr/>
            </p:nvSpPr>
            <p:spPr bwMode="auto">
              <a:xfrm>
                <a:off x="2148" y="2743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60" name="Rectangle 451"/>
              <p:cNvSpPr>
                <a:spLocks noChangeArrowheads="1"/>
              </p:cNvSpPr>
              <p:nvPr/>
            </p:nvSpPr>
            <p:spPr bwMode="auto">
              <a:xfrm>
                <a:off x="2191" y="2743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61" name="Rectangle 452"/>
              <p:cNvSpPr>
                <a:spLocks noChangeArrowheads="1"/>
              </p:cNvSpPr>
              <p:nvPr/>
            </p:nvSpPr>
            <p:spPr bwMode="auto">
              <a:xfrm>
                <a:off x="2235" y="2743"/>
                <a:ext cx="13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62" name="Rectangle 453"/>
              <p:cNvSpPr>
                <a:spLocks noChangeArrowheads="1"/>
              </p:cNvSpPr>
              <p:nvPr/>
            </p:nvSpPr>
            <p:spPr bwMode="auto">
              <a:xfrm>
                <a:off x="2322" y="2743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63" name="Rectangle 454"/>
              <p:cNvSpPr>
                <a:spLocks noChangeArrowheads="1"/>
              </p:cNvSpPr>
              <p:nvPr/>
            </p:nvSpPr>
            <p:spPr bwMode="auto">
              <a:xfrm>
                <a:off x="2342" y="2743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64" name="Rectangle 455"/>
              <p:cNvSpPr>
                <a:spLocks noChangeArrowheads="1"/>
              </p:cNvSpPr>
              <p:nvPr/>
            </p:nvSpPr>
            <p:spPr bwMode="auto">
              <a:xfrm>
                <a:off x="2365" y="2743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65" name="Rectangle 456"/>
              <p:cNvSpPr>
                <a:spLocks noChangeArrowheads="1"/>
              </p:cNvSpPr>
              <p:nvPr/>
            </p:nvSpPr>
            <p:spPr bwMode="auto">
              <a:xfrm>
                <a:off x="2407" y="2743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66" name="Rectangle 457"/>
              <p:cNvSpPr>
                <a:spLocks noChangeArrowheads="1"/>
              </p:cNvSpPr>
              <p:nvPr/>
            </p:nvSpPr>
            <p:spPr bwMode="auto">
              <a:xfrm>
                <a:off x="901" y="2851"/>
                <a:ext cx="82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67" name="Rectangle 458"/>
              <p:cNvSpPr>
                <a:spLocks noChangeArrowheads="1"/>
              </p:cNvSpPr>
              <p:nvPr/>
            </p:nvSpPr>
            <p:spPr bwMode="auto">
              <a:xfrm>
                <a:off x="941" y="2851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68" name="Rectangle 459"/>
              <p:cNvSpPr>
                <a:spLocks noChangeArrowheads="1"/>
              </p:cNvSpPr>
              <p:nvPr/>
            </p:nvSpPr>
            <p:spPr bwMode="auto">
              <a:xfrm>
                <a:off x="985" y="2851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69" name="Rectangle 460"/>
              <p:cNvSpPr>
                <a:spLocks noChangeArrowheads="1"/>
              </p:cNvSpPr>
              <p:nvPr/>
            </p:nvSpPr>
            <p:spPr bwMode="auto">
              <a:xfrm>
                <a:off x="1028" y="2851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70" name="Rectangle 461"/>
              <p:cNvSpPr>
                <a:spLocks noChangeArrowheads="1"/>
              </p:cNvSpPr>
              <p:nvPr/>
            </p:nvSpPr>
            <p:spPr bwMode="auto">
              <a:xfrm>
                <a:off x="1071" y="2851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71" name="Rectangle 462"/>
              <p:cNvSpPr>
                <a:spLocks noChangeArrowheads="1"/>
              </p:cNvSpPr>
              <p:nvPr/>
            </p:nvSpPr>
            <p:spPr bwMode="auto">
              <a:xfrm>
                <a:off x="1102" y="2851"/>
                <a:ext cx="8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72" name="Rectangle 463"/>
              <p:cNvSpPr>
                <a:spLocks noChangeArrowheads="1"/>
              </p:cNvSpPr>
              <p:nvPr/>
            </p:nvSpPr>
            <p:spPr bwMode="auto">
              <a:xfrm>
                <a:off x="1144" y="2851"/>
                <a:ext cx="10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73" name="Rectangle 464"/>
              <p:cNvSpPr>
                <a:spLocks noChangeArrowheads="1"/>
              </p:cNvSpPr>
              <p:nvPr/>
            </p:nvSpPr>
            <p:spPr bwMode="auto">
              <a:xfrm>
                <a:off x="1207" y="2851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ó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74" name="Rectangle 465"/>
              <p:cNvSpPr>
                <a:spLocks noChangeArrowheads="1"/>
              </p:cNvSpPr>
              <p:nvPr/>
            </p:nvSpPr>
            <p:spPr bwMode="auto">
              <a:xfrm>
                <a:off x="1251" y="2851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75" name="Rectangle 466"/>
              <p:cNvSpPr>
                <a:spLocks noChangeArrowheads="1"/>
              </p:cNvSpPr>
              <p:nvPr/>
            </p:nvSpPr>
            <p:spPr bwMode="auto">
              <a:xfrm>
                <a:off x="1294" y="2851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76" name="Rectangle 467"/>
              <p:cNvSpPr>
                <a:spLocks noChangeArrowheads="1"/>
              </p:cNvSpPr>
              <p:nvPr/>
            </p:nvSpPr>
            <p:spPr bwMode="auto">
              <a:xfrm>
                <a:off x="1317" y="2851"/>
                <a:ext cx="13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77" name="Rectangle 468"/>
              <p:cNvSpPr>
                <a:spLocks noChangeArrowheads="1"/>
              </p:cNvSpPr>
              <p:nvPr/>
            </p:nvSpPr>
            <p:spPr bwMode="auto">
              <a:xfrm>
                <a:off x="1406" y="2851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78" name="Rectangle 469"/>
              <p:cNvSpPr>
                <a:spLocks noChangeArrowheads="1"/>
              </p:cNvSpPr>
              <p:nvPr/>
            </p:nvSpPr>
            <p:spPr bwMode="auto">
              <a:xfrm>
                <a:off x="1430" y="2851"/>
                <a:ext cx="6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79" name="Rectangle 470"/>
              <p:cNvSpPr>
                <a:spLocks noChangeArrowheads="1"/>
              </p:cNvSpPr>
              <p:nvPr/>
            </p:nvSpPr>
            <p:spPr bwMode="auto">
              <a:xfrm>
                <a:off x="1453" y="2851"/>
                <a:ext cx="86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80" name="Rectangle 471"/>
              <p:cNvSpPr>
                <a:spLocks noChangeArrowheads="1"/>
              </p:cNvSpPr>
              <p:nvPr/>
            </p:nvSpPr>
            <p:spPr bwMode="auto">
              <a:xfrm>
                <a:off x="1496" y="2851"/>
                <a:ext cx="70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f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81" name="Rectangle 472"/>
              <p:cNvSpPr>
                <a:spLocks noChangeArrowheads="1"/>
              </p:cNvSpPr>
              <p:nvPr/>
            </p:nvSpPr>
            <p:spPr bwMode="auto">
              <a:xfrm>
                <a:off x="1526" y="2851"/>
                <a:ext cx="85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82" name="Rectangle 473"/>
              <p:cNvSpPr>
                <a:spLocks noChangeArrowheads="1"/>
              </p:cNvSpPr>
              <p:nvPr/>
            </p:nvSpPr>
            <p:spPr bwMode="auto">
              <a:xfrm>
                <a:off x="1569" y="2851"/>
                <a:ext cx="7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83" name="Rectangle 474"/>
              <p:cNvSpPr>
                <a:spLocks noChangeArrowheads="1"/>
              </p:cNvSpPr>
              <p:nvPr/>
            </p:nvSpPr>
            <p:spPr bwMode="auto">
              <a:xfrm>
                <a:off x="1600" y="2851"/>
                <a:ext cx="19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mes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84" name="Rectangle 475"/>
              <p:cNvSpPr>
                <a:spLocks noChangeArrowheads="1"/>
              </p:cNvSpPr>
              <p:nvPr/>
            </p:nvSpPr>
            <p:spPr bwMode="auto">
              <a:xfrm>
                <a:off x="1743" y="2851"/>
                <a:ext cx="64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143" name="Rectangle 477"/>
            <p:cNvSpPr>
              <a:spLocks noChangeArrowheads="1"/>
            </p:cNvSpPr>
            <p:nvPr/>
          </p:nvSpPr>
          <p:spPr bwMode="auto">
            <a:xfrm>
              <a:off x="1765" y="2851"/>
              <a:ext cx="81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y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4" name="Rectangle 478"/>
            <p:cNvSpPr>
              <a:spLocks noChangeArrowheads="1"/>
            </p:cNvSpPr>
            <p:nvPr/>
          </p:nvSpPr>
          <p:spPr bwMode="auto">
            <a:xfrm>
              <a:off x="1804" y="2851"/>
              <a:ext cx="6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5" name="Rectangle 479"/>
            <p:cNvSpPr>
              <a:spLocks noChangeArrowheads="1"/>
            </p:cNvSpPr>
            <p:nvPr/>
          </p:nvSpPr>
          <p:spPr bwMode="auto">
            <a:xfrm>
              <a:off x="1828" y="2851"/>
              <a:ext cx="8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p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6" name="Rectangle 480"/>
            <p:cNvSpPr>
              <a:spLocks noChangeArrowheads="1"/>
            </p:cNvSpPr>
            <p:nvPr/>
          </p:nvSpPr>
          <p:spPr bwMode="auto">
            <a:xfrm>
              <a:off x="1873" y="2851"/>
              <a:ext cx="71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7" name="Rectangle 481"/>
            <p:cNvSpPr>
              <a:spLocks noChangeArrowheads="1"/>
            </p:cNvSpPr>
            <p:nvPr/>
          </p:nvSpPr>
          <p:spPr bwMode="auto">
            <a:xfrm>
              <a:off x="1904" y="2851"/>
              <a:ext cx="85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8" name="Rectangle 482"/>
            <p:cNvSpPr>
              <a:spLocks noChangeArrowheads="1"/>
            </p:cNvSpPr>
            <p:nvPr/>
          </p:nvSpPr>
          <p:spPr bwMode="auto">
            <a:xfrm>
              <a:off x="1947" y="2851"/>
              <a:ext cx="153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pic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9" name="Rectangle 483"/>
            <p:cNvSpPr>
              <a:spLocks noChangeArrowheads="1"/>
            </p:cNvSpPr>
            <p:nvPr/>
          </p:nvSpPr>
          <p:spPr bwMode="auto">
            <a:xfrm>
              <a:off x="2054" y="2851"/>
              <a:ext cx="108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0" name="Rectangle 484"/>
            <p:cNvSpPr>
              <a:spLocks noChangeArrowheads="1"/>
            </p:cNvSpPr>
            <p:nvPr/>
          </p:nvSpPr>
          <p:spPr bwMode="auto">
            <a:xfrm>
              <a:off x="2119" y="2851"/>
              <a:ext cx="86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1" name="Rectangle 485"/>
            <p:cNvSpPr>
              <a:spLocks noChangeArrowheads="1"/>
            </p:cNvSpPr>
            <p:nvPr/>
          </p:nvSpPr>
          <p:spPr bwMode="auto">
            <a:xfrm>
              <a:off x="2164" y="2851"/>
              <a:ext cx="159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do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2" name="Rectangle 486"/>
            <p:cNvSpPr>
              <a:spLocks noChangeArrowheads="1"/>
            </p:cNvSpPr>
            <p:nvPr/>
          </p:nvSpPr>
          <p:spPr bwMode="auto">
            <a:xfrm>
              <a:off x="901" y="2959"/>
              <a:ext cx="7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3" name="Rectangle 487"/>
            <p:cNvSpPr>
              <a:spLocks noChangeArrowheads="1"/>
            </p:cNvSpPr>
            <p:nvPr/>
          </p:nvSpPr>
          <p:spPr bwMode="auto">
            <a:xfrm>
              <a:off x="933" y="2959"/>
              <a:ext cx="8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4" name="Rectangle 488"/>
            <p:cNvSpPr>
              <a:spLocks noChangeArrowheads="1"/>
            </p:cNvSpPr>
            <p:nvPr/>
          </p:nvSpPr>
          <p:spPr bwMode="auto">
            <a:xfrm>
              <a:off x="975" y="2959"/>
              <a:ext cx="275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mbién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5" name="Rectangle 489"/>
            <p:cNvSpPr>
              <a:spLocks noChangeArrowheads="1"/>
            </p:cNvSpPr>
            <p:nvPr/>
          </p:nvSpPr>
          <p:spPr bwMode="auto">
            <a:xfrm>
              <a:off x="1196" y="2959"/>
              <a:ext cx="6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6" name="Rectangle 490"/>
            <p:cNvSpPr>
              <a:spLocks noChangeArrowheads="1"/>
            </p:cNvSpPr>
            <p:nvPr/>
          </p:nvSpPr>
          <p:spPr bwMode="auto">
            <a:xfrm>
              <a:off x="1218" y="2959"/>
              <a:ext cx="63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7" name="Rectangle 491"/>
            <p:cNvSpPr>
              <a:spLocks noChangeArrowheads="1"/>
            </p:cNvSpPr>
            <p:nvPr/>
          </p:nvSpPr>
          <p:spPr bwMode="auto">
            <a:xfrm>
              <a:off x="1242" y="2959"/>
              <a:ext cx="86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9" name="Rectangle 492"/>
            <p:cNvSpPr>
              <a:spLocks noChangeArrowheads="1"/>
            </p:cNvSpPr>
            <p:nvPr/>
          </p:nvSpPr>
          <p:spPr bwMode="auto">
            <a:xfrm>
              <a:off x="1285" y="2959"/>
              <a:ext cx="30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tegraci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0" name="Rectangle 493"/>
            <p:cNvSpPr>
              <a:spLocks noChangeArrowheads="1"/>
            </p:cNvSpPr>
            <p:nvPr/>
          </p:nvSpPr>
          <p:spPr bwMode="auto">
            <a:xfrm>
              <a:off x="1537" y="2959"/>
              <a:ext cx="85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ó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1" name="Rectangle 494"/>
            <p:cNvSpPr>
              <a:spLocks noChangeArrowheads="1"/>
            </p:cNvSpPr>
            <p:nvPr/>
          </p:nvSpPr>
          <p:spPr bwMode="auto">
            <a:xfrm>
              <a:off x="1581" y="2959"/>
              <a:ext cx="86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2" name="Rectangle 495"/>
            <p:cNvSpPr>
              <a:spLocks noChangeArrowheads="1"/>
            </p:cNvSpPr>
            <p:nvPr/>
          </p:nvSpPr>
          <p:spPr bwMode="auto">
            <a:xfrm>
              <a:off x="1624" y="2959"/>
              <a:ext cx="6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3" name="Rectangle 496"/>
            <p:cNvSpPr>
              <a:spLocks noChangeArrowheads="1"/>
            </p:cNvSpPr>
            <p:nvPr/>
          </p:nvSpPr>
          <p:spPr bwMode="auto">
            <a:xfrm>
              <a:off x="1646" y="2959"/>
              <a:ext cx="143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dir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4" name="Rectangle 497"/>
            <p:cNvSpPr>
              <a:spLocks noChangeArrowheads="1"/>
            </p:cNvSpPr>
            <p:nvPr/>
          </p:nvSpPr>
          <p:spPr bwMode="auto">
            <a:xfrm>
              <a:off x="1745" y="2959"/>
              <a:ext cx="86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5" name="Rectangle 498"/>
            <p:cNvSpPr>
              <a:spLocks noChangeArrowheads="1"/>
            </p:cNvSpPr>
            <p:nvPr/>
          </p:nvSpPr>
          <p:spPr bwMode="auto">
            <a:xfrm>
              <a:off x="1789" y="2959"/>
              <a:ext cx="160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cta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6" name="Rectangle 499"/>
            <p:cNvSpPr>
              <a:spLocks noChangeArrowheads="1"/>
            </p:cNvSpPr>
            <p:nvPr/>
          </p:nvSpPr>
          <p:spPr bwMode="auto">
            <a:xfrm>
              <a:off x="1903" y="2959"/>
              <a:ext cx="6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7" name="Rectangle 500"/>
            <p:cNvSpPr>
              <a:spLocks noChangeArrowheads="1"/>
            </p:cNvSpPr>
            <p:nvPr/>
          </p:nvSpPr>
          <p:spPr bwMode="auto">
            <a:xfrm>
              <a:off x="1928" y="2959"/>
              <a:ext cx="81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8" name="Rectangle 501"/>
            <p:cNvSpPr>
              <a:spLocks noChangeArrowheads="1"/>
            </p:cNvSpPr>
            <p:nvPr/>
          </p:nvSpPr>
          <p:spPr bwMode="auto">
            <a:xfrm>
              <a:off x="1968" y="2959"/>
              <a:ext cx="85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9" name="Rectangle 502"/>
            <p:cNvSpPr>
              <a:spLocks noChangeArrowheads="1"/>
            </p:cNvSpPr>
            <p:nvPr/>
          </p:nvSpPr>
          <p:spPr bwMode="auto">
            <a:xfrm>
              <a:off x="2011" y="2959"/>
              <a:ext cx="86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70" name="Rectangle 503"/>
            <p:cNvSpPr>
              <a:spLocks noChangeArrowheads="1"/>
            </p:cNvSpPr>
            <p:nvPr/>
          </p:nvSpPr>
          <p:spPr bwMode="auto">
            <a:xfrm>
              <a:off x="2054" y="2959"/>
              <a:ext cx="6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71" name="Rectangle 504"/>
            <p:cNvSpPr>
              <a:spLocks noChangeArrowheads="1"/>
            </p:cNvSpPr>
            <p:nvPr/>
          </p:nvSpPr>
          <p:spPr bwMode="auto">
            <a:xfrm>
              <a:off x="2077" y="2959"/>
              <a:ext cx="13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el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72" name="Rectangle 505"/>
            <p:cNvSpPr>
              <a:spLocks noChangeArrowheads="1"/>
            </p:cNvSpPr>
            <p:nvPr/>
          </p:nvSpPr>
          <p:spPr bwMode="auto">
            <a:xfrm>
              <a:off x="2169" y="2959"/>
              <a:ext cx="135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73" name="Rectangle 506"/>
            <p:cNvSpPr>
              <a:spLocks noChangeArrowheads="1"/>
            </p:cNvSpPr>
            <p:nvPr/>
          </p:nvSpPr>
          <p:spPr bwMode="auto">
            <a:xfrm>
              <a:off x="2258" y="2959"/>
              <a:ext cx="8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P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74" name="Rectangle 507"/>
            <p:cNvSpPr>
              <a:spLocks noChangeArrowheads="1"/>
            </p:cNvSpPr>
            <p:nvPr/>
          </p:nvSpPr>
          <p:spPr bwMode="auto">
            <a:xfrm>
              <a:off x="2302" y="2959"/>
              <a:ext cx="6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75" name="Rectangle 508"/>
            <p:cNvSpPr>
              <a:spLocks noChangeArrowheads="1"/>
            </p:cNvSpPr>
            <p:nvPr/>
          </p:nvSpPr>
          <p:spPr bwMode="auto">
            <a:xfrm>
              <a:off x="2328" y="2959"/>
              <a:ext cx="160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de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76" name="Rectangle 509"/>
            <p:cNvSpPr>
              <a:spLocks noChangeArrowheads="1"/>
            </p:cNvSpPr>
            <p:nvPr/>
          </p:nvSpPr>
          <p:spPr bwMode="auto">
            <a:xfrm>
              <a:off x="901" y="3067"/>
              <a:ext cx="63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l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77" name="Rectangle 510"/>
            <p:cNvSpPr>
              <a:spLocks noChangeArrowheads="1"/>
            </p:cNvSpPr>
            <p:nvPr/>
          </p:nvSpPr>
          <p:spPr bwMode="auto">
            <a:xfrm>
              <a:off x="924" y="3067"/>
              <a:ext cx="8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78" name="Rectangle 511"/>
            <p:cNvSpPr>
              <a:spLocks noChangeArrowheads="1"/>
            </p:cNvSpPr>
            <p:nvPr/>
          </p:nvSpPr>
          <p:spPr bwMode="auto">
            <a:xfrm>
              <a:off x="966" y="3067"/>
              <a:ext cx="6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79" name="Rectangle 512"/>
            <p:cNvSpPr>
              <a:spLocks noChangeArrowheads="1"/>
            </p:cNvSpPr>
            <p:nvPr/>
          </p:nvSpPr>
          <p:spPr bwMode="auto">
            <a:xfrm>
              <a:off x="991" y="3067"/>
              <a:ext cx="15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em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80" name="Rectangle 513"/>
            <p:cNvSpPr>
              <a:spLocks noChangeArrowheads="1"/>
            </p:cNvSpPr>
            <p:nvPr/>
          </p:nvSpPr>
          <p:spPr bwMode="auto">
            <a:xfrm>
              <a:off x="1100" y="3067"/>
              <a:ext cx="119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pr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81" name="Rectangle 514"/>
            <p:cNvSpPr>
              <a:spLocks noChangeArrowheads="1"/>
            </p:cNvSpPr>
            <p:nvPr/>
          </p:nvSpPr>
          <p:spPr bwMode="auto">
            <a:xfrm>
              <a:off x="1176" y="3067"/>
              <a:ext cx="120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82" name="Rectangle 515"/>
            <p:cNvSpPr>
              <a:spLocks noChangeArrowheads="1"/>
            </p:cNvSpPr>
            <p:nvPr/>
          </p:nvSpPr>
          <p:spPr bwMode="auto">
            <a:xfrm>
              <a:off x="1252" y="3067"/>
              <a:ext cx="8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83" name="Rectangle 516"/>
            <p:cNvSpPr>
              <a:spLocks noChangeArrowheads="1"/>
            </p:cNvSpPr>
            <p:nvPr/>
          </p:nvSpPr>
          <p:spPr bwMode="auto">
            <a:xfrm>
              <a:off x="1294" y="3067"/>
              <a:ext cx="69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.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84" name="Rectangle 517"/>
            <p:cNvSpPr>
              <a:spLocks noChangeArrowheads="1"/>
            </p:cNvSpPr>
            <p:nvPr/>
          </p:nvSpPr>
          <p:spPr bwMode="auto">
            <a:xfrm>
              <a:off x="1324" y="3067"/>
              <a:ext cx="6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46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010" y="-215840"/>
            <a:ext cx="9261010" cy="542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-1" y="-19050"/>
            <a:ext cx="9144000" cy="4645025"/>
            <a:chOff x="0" y="-12"/>
            <a:chExt cx="5760" cy="2926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60" cy="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544" y="679"/>
              <a:ext cx="102" cy="112"/>
            </a:xfrm>
            <a:custGeom>
              <a:avLst/>
              <a:gdLst>
                <a:gd name="T0" fmla="*/ 5 w 102"/>
                <a:gd name="T1" fmla="*/ 75 h 112"/>
                <a:gd name="T2" fmla="*/ 0 w 102"/>
                <a:gd name="T3" fmla="*/ 79 h 112"/>
                <a:gd name="T4" fmla="*/ 0 w 102"/>
                <a:gd name="T5" fmla="*/ 108 h 112"/>
                <a:gd name="T6" fmla="*/ 5 w 102"/>
                <a:gd name="T7" fmla="*/ 112 h 112"/>
                <a:gd name="T8" fmla="*/ 97 w 102"/>
                <a:gd name="T9" fmla="*/ 112 h 112"/>
                <a:gd name="T10" fmla="*/ 102 w 102"/>
                <a:gd name="T11" fmla="*/ 108 h 112"/>
                <a:gd name="T12" fmla="*/ 102 w 102"/>
                <a:gd name="T13" fmla="*/ 79 h 112"/>
                <a:gd name="T14" fmla="*/ 97 w 102"/>
                <a:gd name="T15" fmla="*/ 75 h 112"/>
                <a:gd name="T16" fmla="*/ 92 w 102"/>
                <a:gd name="T17" fmla="*/ 75 h 112"/>
                <a:gd name="T18" fmla="*/ 92 w 102"/>
                <a:gd name="T19" fmla="*/ 2 h 112"/>
                <a:gd name="T20" fmla="*/ 89 w 102"/>
                <a:gd name="T21" fmla="*/ 0 h 112"/>
                <a:gd name="T22" fmla="*/ 84 w 102"/>
                <a:gd name="T23" fmla="*/ 0 h 112"/>
                <a:gd name="T24" fmla="*/ 82 w 102"/>
                <a:gd name="T25" fmla="*/ 2 h 112"/>
                <a:gd name="T26" fmla="*/ 82 w 102"/>
                <a:gd name="T27" fmla="*/ 82 h 112"/>
                <a:gd name="T28" fmla="*/ 84 w 102"/>
                <a:gd name="T29" fmla="*/ 84 h 112"/>
                <a:gd name="T30" fmla="*/ 92 w 102"/>
                <a:gd name="T31" fmla="*/ 84 h 112"/>
                <a:gd name="T32" fmla="*/ 92 w 102"/>
                <a:gd name="T33" fmla="*/ 103 h 112"/>
                <a:gd name="T34" fmla="*/ 10 w 102"/>
                <a:gd name="T35" fmla="*/ 103 h 112"/>
                <a:gd name="T36" fmla="*/ 10 w 102"/>
                <a:gd name="T37" fmla="*/ 84 h 112"/>
                <a:gd name="T38" fmla="*/ 69 w 102"/>
                <a:gd name="T39" fmla="*/ 84 h 112"/>
                <a:gd name="T40" fmla="*/ 71 w 102"/>
                <a:gd name="T41" fmla="*/ 82 h 112"/>
                <a:gd name="T42" fmla="*/ 71 w 102"/>
                <a:gd name="T43" fmla="*/ 77 h 112"/>
                <a:gd name="T44" fmla="*/ 69 w 102"/>
                <a:gd name="T45" fmla="*/ 75 h 112"/>
                <a:gd name="T46" fmla="*/ 5 w 102"/>
                <a:gd name="T47" fmla="*/ 7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112">
                  <a:moveTo>
                    <a:pt x="5" y="75"/>
                  </a:moveTo>
                  <a:lnTo>
                    <a:pt x="0" y="79"/>
                  </a:lnTo>
                  <a:lnTo>
                    <a:pt x="0" y="108"/>
                  </a:lnTo>
                  <a:lnTo>
                    <a:pt x="5" y="112"/>
                  </a:lnTo>
                  <a:lnTo>
                    <a:pt x="97" y="112"/>
                  </a:lnTo>
                  <a:lnTo>
                    <a:pt x="102" y="108"/>
                  </a:lnTo>
                  <a:lnTo>
                    <a:pt x="102" y="79"/>
                  </a:lnTo>
                  <a:lnTo>
                    <a:pt x="97" y="75"/>
                  </a:lnTo>
                  <a:lnTo>
                    <a:pt x="92" y="75"/>
                  </a:lnTo>
                  <a:lnTo>
                    <a:pt x="92" y="2"/>
                  </a:lnTo>
                  <a:lnTo>
                    <a:pt x="89" y="0"/>
                  </a:lnTo>
                  <a:lnTo>
                    <a:pt x="84" y="0"/>
                  </a:lnTo>
                  <a:lnTo>
                    <a:pt x="82" y="2"/>
                  </a:lnTo>
                  <a:lnTo>
                    <a:pt x="82" y="82"/>
                  </a:lnTo>
                  <a:lnTo>
                    <a:pt x="84" y="84"/>
                  </a:lnTo>
                  <a:lnTo>
                    <a:pt x="92" y="84"/>
                  </a:lnTo>
                  <a:lnTo>
                    <a:pt x="92" y="103"/>
                  </a:lnTo>
                  <a:lnTo>
                    <a:pt x="10" y="103"/>
                  </a:lnTo>
                  <a:lnTo>
                    <a:pt x="10" y="84"/>
                  </a:lnTo>
                  <a:lnTo>
                    <a:pt x="69" y="84"/>
                  </a:lnTo>
                  <a:lnTo>
                    <a:pt x="71" y="82"/>
                  </a:lnTo>
                  <a:lnTo>
                    <a:pt x="71" y="77"/>
                  </a:lnTo>
                  <a:lnTo>
                    <a:pt x="69" y="75"/>
                  </a:lnTo>
                  <a:lnTo>
                    <a:pt x="5" y="75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64" y="800"/>
              <a:ext cx="16" cy="29"/>
            </a:xfrm>
            <a:custGeom>
              <a:avLst/>
              <a:gdLst>
                <a:gd name="T0" fmla="*/ 10 w 16"/>
                <a:gd name="T1" fmla="*/ 4 h 29"/>
                <a:gd name="T2" fmla="*/ 10 w 16"/>
                <a:gd name="T3" fmla="*/ 4 h 29"/>
                <a:gd name="T4" fmla="*/ 10 w 16"/>
                <a:gd name="T5" fmla="*/ 2 h 29"/>
                <a:gd name="T6" fmla="*/ 7 w 16"/>
                <a:gd name="T7" fmla="*/ 0 h 29"/>
                <a:gd name="T8" fmla="*/ 4 w 16"/>
                <a:gd name="T9" fmla="*/ 1 h 29"/>
                <a:gd name="T10" fmla="*/ 1 w 16"/>
                <a:gd name="T11" fmla="*/ 1 h 29"/>
                <a:gd name="T12" fmla="*/ 0 w 16"/>
                <a:gd name="T13" fmla="*/ 4 h 29"/>
                <a:gd name="T14" fmla="*/ 0 w 16"/>
                <a:gd name="T15" fmla="*/ 6 h 29"/>
                <a:gd name="T16" fmla="*/ 5 w 16"/>
                <a:gd name="T17" fmla="*/ 25 h 29"/>
                <a:gd name="T18" fmla="*/ 6 w 16"/>
                <a:gd name="T19" fmla="*/ 27 h 29"/>
                <a:gd name="T20" fmla="*/ 8 w 16"/>
                <a:gd name="T21" fmla="*/ 29 h 29"/>
                <a:gd name="T22" fmla="*/ 11 w 16"/>
                <a:gd name="T23" fmla="*/ 29 h 29"/>
                <a:gd name="T24" fmla="*/ 12 w 16"/>
                <a:gd name="T25" fmla="*/ 28 h 29"/>
                <a:gd name="T26" fmla="*/ 14 w 16"/>
                <a:gd name="T27" fmla="*/ 28 h 29"/>
                <a:gd name="T28" fmla="*/ 16 w 16"/>
                <a:gd name="T29" fmla="*/ 25 h 29"/>
                <a:gd name="T30" fmla="*/ 15 w 16"/>
                <a:gd name="T31" fmla="*/ 23 h 29"/>
                <a:gd name="T32" fmla="*/ 10 w 16"/>
                <a:gd name="T33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29">
                  <a:moveTo>
                    <a:pt x="10" y="4"/>
                  </a:moveTo>
                  <a:lnTo>
                    <a:pt x="10" y="4"/>
                  </a:lnTo>
                  <a:lnTo>
                    <a:pt x="10" y="2"/>
                  </a:lnTo>
                  <a:lnTo>
                    <a:pt x="7" y="0"/>
                  </a:lnTo>
                  <a:lnTo>
                    <a:pt x="4" y="1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6"/>
                  </a:lnTo>
                  <a:lnTo>
                    <a:pt x="5" y="25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1" y="29"/>
                  </a:lnTo>
                  <a:lnTo>
                    <a:pt x="12" y="28"/>
                  </a:lnTo>
                  <a:lnTo>
                    <a:pt x="14" y="28"/>
                  </a:lnTo>
                  <a:lnTo>
                    <a:pt x="16" y="25"/>
                  </a:lnTo>
                  <a:lnTo>
                    <a:pt x="15" y="23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44" y="633"/>
              <a:ext cx="102" cy="111"/>
            </a:xfrm>
            <a:custGeom>
              <a:avLst/>
              <a:gdLst>
                <a:gd name="T0" fmla="*/ 20 w 102"/>
                <a:gd name="T1" fmla="*/ 109 h 111"/>
                <a:gd name="T2" fmla="*/ 20 w 102"/>
                <a:gd name="T3" fmla="*/ 29 h 111"/>
                <a:gd name="T4" fmla="*/ 18 w 102"/>
                <a:gd name="T5" fmla="*/ 27 h 111"/>
                <a:gd name="T6" fmla="*/ 10 w 102"/>
                <a:gd name="T7" fmla="*/ 27 h 111"/>
                <a:gd name="T8" fmla="*/ 10 w 102"/>
                <a:gd name="T9" fmla="*/ 8 h 111"/>
                <a:gd name="T10" fmla="*/ 92 w 102"/>
                <a:gd name="T11" fmla="*/ 8 h 111"/>
                <a:gd name="T12" fmla="*/ 92 w 102"/>
                <a:gd name="T13" fmla="*/ 27 h 111"/>
                <a:gd name="T14" fmla="*/ 33 w 102"/>
                <a:gd name="T15" fmla="*/ 27 h 111"/>
                <a:gd name="T16" fmla="*/ 31 w 102"/>
                <a:gd name="T17" fmla="*/ 29 h 111"/>
                <a:gd name="T18" fmla="*/ 31 w 102"/>
                <a:gd name="T19" fmla="*/ 34 h 111"/>
                <a:gd name="T20" fmla="*/ 33 w 102"/>
                <a:gd name="T21" fmla="*/ 36 h 111"/>
                <a:gd name="T22" fmla="*/ 97 w 102"/>
                <a:gd name="T23" fmla="*/ 36 h 111"/>
                <a:gd name="T24" fmla="*/ 102 w 102"/>
                <a:gd name="T25" fmla="*/ 32 h 111"/>
                <a:gd name="T26" fmla="*/ 102 w 102"/>
                <a:gd name="T27" fmla="*/ 3 h 111"/>
                <a:gd name="T28" fmla="*/ 98 w 102"/>
                <a:gd name="T29" fmla="*/ 0 h 111"/>
                <a:gd name="T30" fmla="*/ 4 w 102"/>
                <a:gd name="T31" fmla="*/ 0 h 111"/>
                <a:gd name="T32" fmla="*/ 0 w 102"/>
                <a:gd name="T33" fmla="*/ 3 h 111"/>
                <a:gd name="T34" fmla="*/ 0 w 102"/>
                <a:gd name="T35" fmla="*/ 32 h 111"/>
                <a:gd name="T36" fmla="*/ 5 w 102"/>
                <a:gd name="T37" fmla="*/ 36 h 111"/>
                <a:gd name="T38" fmla="*/ 10 w 102"/>
                <a:gd name="T39" fmla="*/ 36 h 111"/>
                <a:gd name="T40" fmla="*/ 10 w 102"/>
                <a:gd name="T41" fmla="*/ 109 h 111"/>
                <a:gd name="T42" fmla="*/ 12 w 102"/>
                <a:gd name="T43" fmla="*/ 111 h 111"/>
                <a:gd name="T44" fmla="*/ 18 w 102"/>
                <a:gd name="T45" fmla="*/ 111 h 111"/>
                <a:gd name="T46" fmla="*/ 20 w 102"/>
                <a:gd name="T47" fmla="*/ 10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111">
                  <a:moveTo>
                    <a:pt x="20" y="109"/>
                  </a:moveTo>
                  <a:lnTo>
                    <a:pt x="20" y="29"/>
                  </a:lnTo>
                  <a:lnTo>
                    <a:pt x="18" y="27"/>
                  </a:lnTo>
                  <a:lnTo>
                    <a:pt x="10" y="27"/>
                  </a:lnTo>
                  <a:lnTo>
                    <a:pt x="10" y="8"/>
                  </a:lnTo>
                  <a:lnTo>
                    <a:pt x="92" y="8"/>
                  </a:lnTo>
                  <a:lnTo>
                    <a:pt x="92" y="27"/>
                  </a:lnTo>
                  <a:lnTo>
                    <a:pt x="33" y="27"/>
                  </a:lnTo>
                  <a:lnTo>
                    <a:pt x="31" y="29"/>
                  </a:lnTo>
                  <a:lnTo>
                    <a:pt x="31" y="34"/>
                  </a:lnTo>
                  <a:lnTo>
                    <a:pt x="33" y="36"/>
                  </a:lnTo>
                  <a:lnTo>
                    <a:pt x="97" y="36"/>
                  </a:lnTo>
                  <a:lnTo>
                    <a:pt x="102" y="32"/>
                  </a:lnTo>
                  <a:lnTo>
                    <a:pt x="102" y="3"/>
                  </a:lnTo>
                  <a:lnTo>
                    <a:pt x="9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2"/>
                  </a:lnTo>
                  <a:lnTo>
                    <a:pt x="5" y="36"/>
                  </a:lnTo>
                  <a:lnTo>
                    <a:pt x="10" y="36"/>
                  </a:lnTo>
                  <a:lnTo>
                    <a:pt x="10" y="109"/>
                  </a:lnTo>
                  <a:lnTo>
                    <a:pt x="12" y="111"/>
                  </a:lnTo>
                  <a:lnTo>
                    <a:pt x="18" y="111"/>
                  </a:lnTo>
                  <a:lnTo>
                    <a:pt x="20" y="10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11" y="689"/>
              <a:ext cx="133" cy="9"/>
            </a:xfrm>
            <a:custGeom>
              <a:avLst/>
              <a:gdLst>
                <a:gd name="T0" fmla="*/ 127 w 133"/>
                <a:gd name="T1" fmla="*/ 9 h 9"/>
                <a:gd name="T2" fmla="*/ 130 w 133"/>
                <a:gd name="T3" fmla="*/ 9 h 9"/>
                <a:gd name="T4" fmla="*/ 133 w 133"/>
                <a:gd name="T5" fmla="*/ 7 h 9"/>
                <a:gd name="T6" fmla="*/ 133 w 133"/>
                <a:gd name="T7" fmla="*/ 2 h 9"/>
                <a:gd name="T8" fmla="*/ 130 w 133"/>
                <a:gd name="T9" fmla="*/ 0 h 9"/>
                <a:gd name="T10" fmla="*/ 2 w 133"/>
                <a:gd name="T11" fmla="*/ 0 h 9"/>
                <a:gd name="T12" fmla="*/ 0 w 133"/>
                <a:gd name="T13" fmla="*/ 2 h 9"/>
                <a:gd name="T14" fmla="*/ 0 w 133"/>
                <a:gd name="T15" fmla="*/ 7 h 9"/>
                <a:gd name="T16" fmla="*/ 2 w 133"/>
                <a:gd name="T17" fmla="*/ 9 h 9"/>
                <a:gd name="T18" fmla="*/ 127 w 133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9">
                  <a:moveTo>
                    <a:pt x="127" y="9"/>
                  </a:moveTo>
                  <a:lnTo>
                    <a:pt x="130" y="9"/>
                  </a:lnTo>
                  <a:lnTo>
                    <a:pt x="133" y="7"/>
                  </a:lnTo>
                  <a:lnTo>
                    <a:pt x="133" y="2"/>
                  </a:lnTo>
                  <a:lnTo>
                    <a:pt x="13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2" y="9"/>
                  </a:lnTo>
                  <a:lnTo>
                    <a:pt x="127" y="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513" y="800"/>
              <a:ext cx="31" cy="29"/>
            </a:xfrm>
            <a:custGeom>
              <a:avLst/>
              <a:gdLst>
                <a:gd name="T0" fmla="*/ 0 w 31"/>
                <a:gd name="T1" fmla="*/ 4 h 29"/>
                <a:gd name="T2" fmla="*/ 0 w 31"/>
                <a:gd name="T3" fmla="*/ 7 h 29"/>
                <a:gd name="T4" fmla="*/ 2 w 31"/>
                <a:gd name="T5" fmla="*/ 8 h 29"/>
                <a:gd name="T6" fmla="*/ 22 w 31"/>
                <a:gd name="T7" fmla="*/ 27 h 29"/>
                <a:gd name="T8" fmla="*/ 23 w 31"/>
                <a:gd name="T9" fmla="*/ 28 h 29"/>
                <a:gd name="T10" fmla="*/ 24 w 31"/>
                <a:gd name="T11" fmla="*/ 29 h 29"/>
                <a:gd name="T12" fmla="*/ 27 w 31"/>
                <a:gd name="T13" fmla="*/ 29 h 29"/>
                <a:gd name="T14" fmla="*/ 28 w 31"/>
                <a:gd name="T15" fmla="*/ 28 h 29"/>
                <a:gd name="T16" fmla="*/ 29 w 31"/>
                <a:gd name="T17" fmla="*/ 27 h 29"/>
                <a:gd name="T18" fmla="*/ 31 w 31"/>
                <a:gd name="T19" fmla="*/ 25 h 29"/>
                <a:gd name="T20" fmla="*/ 31 w 31"/>
                <a:gd name="T21" fmla="*/ 22 h 29"/>
                <a:gd name="T22" fmla="*/ 29 w 31"/>
                <a:gd name="T23" fmla="*/ 21 h 29"/>
                <a:gd name="T24" fmla="*/ 9 w 31"/>
                <a:gd name="T25" fmla="*/ 2 h 29"/>
                <a:gd name="T26" fmla="*/ 7 w 31"/>
                <a:gd name="T27" fmla="*/ 0 h 29"/>
                <a:gd name="T28" fmla="*/ 3 w 31"/>
                <a:gd name="T29" fmla="*/ 0 h 29"/>
                <a:gd name="T30" fmla="*/ 2 w 31"/>
                <a:gd name="T31" fmla="*/ 2 h 29"/>
                <a:gd name="T32" fmla="*/ 0 w 31"/>
                <a:gd name="T33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29">
                  <a:moveTo>
                    <a:pt x="0" y="4"/>
                  </a:moveTo>
                  <a:lnTo>
                    <a:pt x="0" y="7"/>
                  </a:lnTo>
                  <a:lnTo>
                    <a:pt x="2" y="8"/>
                  </a:lnTo>
                  <a:lnTo>
                    <a:pt x="22" y="27"/>
                  </a:lnTo>
                  <a:lnTo>
                    <a:pt x="23" y="28"/>
                  </a:lnTo>
                  <a:lnTo>
                    <a:pt x="24" y="29"/>
                  </a:lnTo>
                  <a:lnTo>
                    <a:pt x="27" y="29"/>
                  </a:lnTo>
                  <a:lnTo>
                    <a:pt x="28" y="28"/>
                  </a:lnTo>
                  <a:lnTo>
                    <a:pt x="29" y="27"/>
                  </a:lnTo>
                  <a:lnTo>
                    <a:pt x="31" y="25"/>
                  </a:lnTo>
                  <a:lnTo>
                    <a:pt x="31" y="22"/>
                  </a:lnTo>
                  <a:lnTo>
                    <a:pt x="29" y="21"/>
                  </a:lnTo>
                  <a:lnTo>
                    <a:pt x="9" y="2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10" y="800"/>
              <a:ext cx="16" cy="29"/>
            </a:xfrm>
            <a:custGeom>
              <a:avLst/>
              <a:gdLst>
                <a:gd name="T0" fmla="*/ 11 w 16"/>
                <a:gd name="T1" fmla="*/ 1 h 29"/>
                <a:gd name="T2" fmla="*/ 11 w 16"/>
                <a:gd name="T3" fmla="*/ 1 h 29"/>
                <a:gd name="T4" fmla="*/ 9 w 16"/>
                <a:gd name="T5" fmla="*/ 0 h 29"/>
                <a:gd name="T6" fmla="*/ 6 w 16"/>
                <a:gd name="T7" fmla="*/ 2 h 29"/>
                <a:gd name="T8" fmla="*/ 5 w 16"/>
                <a:gd name="T9" fmla="*/ 4 h 29"/>
                <a:gd name="T10" fmla="*/ 0 w 16"/>
                <a:gd name="T11" fmla="*/ 23 h 29"/>
                <a:gd name="T12" fmla="*/ 0 w 16"/>
                <a:gd name="T13" fmla="*/ 25 h 29"/>
                <a:gd name="T14" fmla="*/ 1 w 16"/>
                <a:gd name="T15" fmla="*/ 28 h 29"/>
                <a:gd name="T16" fmla="*/ 4 w 16"/>
                <a:gd name="T17" fmla="*/ 28 h 29"/>
                <a:gd name="T18" fmla="*/ 5 w 16"/>
                <a:gd name="T19" fmla="*/ 29 h 29"/>
                <a:gd name="T20" fmla="*/ 7 w 16"/>
                <a:gd name="T21" fmla="*/ 29 h 29"/>
                <a:gd name="T22" fmla="*/ 10 w 16"/>
                <a:gd name="T23" fmla="*/ 27 h 29"/>
                <a:gd name="T24" fmla="*/ 10 w 16"/>
                <a:gd name="T25" fmla="*/ 25 h 29"/>
                <a:gd name="T26" fmla="*/ 15 w 16"/>
                <a:gd name="T27" fmla="*/ 6 h 29"/>
                <a:gd name="T28" fmla="*/ 16 w 16"/>
                <a:gd name="T29" fmla="*/ 4 h 29"/>
                <a:gd name="T30" fmla="*/ 14 w 16"/>
                <a:gd name="T31" fmla="*/ 1 h 29"/>
                <a:gd name="T32" fmla="*/ 11 w 16"/>
                <a:gd name="T3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29">
                  <a:moveTo>
                    <a:pt x="11" y="1"/>
                  </a:moveTo>
                  <a:lnTo>
                    <a:pt x="11" y="1"/>
                  </a:lnTo>
                  <a:lnTo>
                    <a:pt x="9" y="0"/>
                  </a:lnTo>
                  <a:lnTo>
                    <a:pt x="6" y="2"/>
                  </a:lnTo>
                  <a:lnTo>
                    <a:pt x="5" y="4"/>
                  </a:lnTo>
                  <a:lnTo>
                    <a:pt x="0" y="23"/>
                  </a:lnTo>
                  <a:lnTo>
                    <a:pt x="0" y="25"/>
                  </a:lnTo>
                  <a:lnTo>
                    <a:pt x="1" y="28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7" y="29"/>
                  </a:lnTo>
                  <a:lnTo>
                    <a:pt x="10" y="27"/>
                  </a:lnTo>
                  <a:lnTo>
                    <a:pt x="10" y="25"/>
                  </a:lnTo>
                  <a:lnTo>
                    <a:pt x="15" y="6"/>
                  </a:lnTo>
                  <a:lnTo>
                    <a:pt x="16" y="4"/>
                  </a:lnTo>
                  <a:lnTo>
                    <a:pt x="14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71" y="679"/>
              <a:ext cx="173" cy="66"/>
            </a:xfrm>
            <a:custGeom>
              <a:avLst/>
              <a:gdLst>
                <a:gd name="T0" fmla="*/ 25 w 173"/>
                <a:gd name="T1" fmla="*/ 66 h 66"/>
                <a:gd name="T2" fmla="*/ 30 w 173"/>
                <a:gd name="T3" fmla="*/ 61 h 66"/>
                <a:gd name="T4" fmla="*/ 30 w 173"/>
                <a:gd name="T5" fmla="*/ 56 h 66"/>
                <a:gd name="T6" fmla="*/ 170 w 173"/>
                <a:gd name="T7" fmla="*/ 56 h 66"/>
                <a:gd name="T8" fmla="*/ 173 w 173"/>
                <a:gd name="T9" fmla="*/ 54 h 66"/>
                <a:gd name="T10" fmla="*/ 173 w 173"/>
                <a:gd name="T11" fmla="*/ 49 h 66"/>
                <a:gd name="T12" fmla="*/ 170 w 173"/>
                <a:gd name="T13" fmla="*/ 47 h 66"/>
                <a:gd name="T14" fmla="*/ 22 w 173"/>
                <a:gd name="T15" fmla="*/ 47 h 66"/>
                <a:gd name="T16" fmla="*/ 20 w 173"/>
                <a:gd name="T17" fmla="*/ 49 h 66"/>
                <a:gd name="T18" fmla="*/ 20 w 173"/>
                <a:gd name="T19" fmla="*/ 56 h 66"/>
                <a:gd name="T20" fmla="*/ 10 w 173"/>
                <a:gd name="T21" fmla="*/ 56 h 66"/>
                <a:gd name="T22" fmla="*/ 10 w 173"/>
                <a:gd name="T23" fmla="*/ 9 h 66"/>
                <a:gd name="T24" fmla="*/ 20 w 173"/>
                <a:gd name="T25" fmla="*/ 9 h 66"/>
                <a:gd name="T26" fmla="*/ 20 w 173"/>
                <a:gd name="T27" fmla="*/ 35 h 66"/>
                <a:gd name="T28" fmla="*/ 22 w 173"/>
                <a:gd name="T29" fmla="*/ 38 h 66"/>
                <a:gd name="T30" fmla="*/ 28 w 173"/>
                <a:gd name="T31" fmla="*/ 38 h 66"/>
                <a:gd name="T32" fmla="*/ 30 w 173"/>
                <a:gd name="T33" fmla="*/ 35 h 66"/>
                <a:gd name="T34" fmla="*/ 30 w 173"/>
                <a:gd name="T35" fmla="*/ 4 h 66"/>
                <a:gd name="T36" fmla="*/ 25 w 173"/>
                <a:gd name="T37" fmla="*/ 0 h 66"/>
                <a:gd name="T38" fmla="*/ 4 w 173"/>
                <a:gd name="T39" fmla="*/ 0 h 66"/>
                <a:gd name="T40" fmla="*/ 0 w 173"/>
                <a:gd name="T41" fmla="*/ 4 h 66"/>
                <a:gd name="T42" fmla="*/ 0 w 173"/>
                <a:gd name="T43" fmla="*/ 61 h 66"/>
                <a:gd name="T44" fmla="*/ 4 w 173"/>
                <a:gd name="T45" fmla="*/ 66 h 66"/>
                <a:gd name="T46" fmla="*/ 25 w 173"/>
                <a:gd name="T4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3" h="66">
                  <a:moveTo>
                    <a:pt x="25" y="66"/>
                  </a:moveTo>
                  <a:lnTo>
                    <a:pt x="30" y="61"/>
                  </a:lnTo>
                  <a:lnTo>
                    <a:pt x="30" y="56"/>
                  </a:lnTo>
                  <a:lnTo>
                    <a:pt x="170" y="56"/>
                  </a:lnTo>
                  <a:lnTo>
                    <a:pt x="173" y="54"/>
                  </a:lnTo>
                  <a:lnTo>
                    <a:pt x="173" y="49"/>
                  </a:lnTo>
                  <a:lnTo>
                    <a:pt x="170" y="47"/>
                  </a:lnTo>
                  <a:lnTo>
                    <a:pt x="22" y="47"/>
                  </a:lnTo>
                  <a:lnTo>
                    <a:pt x="20" y="49"/>
                  </a:lnTo>
                  <a:lnTo>
                    <a:pt x="20" y="56"/>
                  </a:lnTo>
                  <a:lnTo>
                    <a:pt x="10" y="56"/>
                  </a:lnTo>
                  <a:lnTo>
                    <a:pt x="10" y="9"/>
                  </a:lnTo>
                  <a:lnTo>
                    <a:pt x="20" y="9"/>
                  </a:lnTo>
                  <a:lnTo>
                    <a:pt x="20" y="35"/>
                  </a:lnTo>
                  <a:lnTo>
                    <a:pt x="22" y="38"/>
                  </a:lnTo>
                  <a:lnTo>
                    <a:pt x="28" y="38"/>
                  </a:lnTo>
                  <a:lnTo>
                    <a:pt x="30" y="35"/>
                  </a:lnTo>
                  <a:lnTo>
                    <a:pt x="30" y="4"/>
                  </a:lnTo>
                  <a:lnTo>
                    <a:pt x="25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1"/>
                  </a:lnTo>
                  <a:lnTo>
                    <a:pt x="4" y="66"/>
                  </a:lnTo>
                  <a:lnTo>
                    <a:pt x="25" y="6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513" y="838"/>
              <a:ext cx="163" cy="37"/>
              <a:chOff x="513" y="838"/>
              <a:chExt cx="163" cy="37"/>
            </a:xfrm>
          </p:grpSpPr>
          <p:sp>
            <p:nvSpPr>
              <p:cNvPr id="8229" name="Freeform 12"/>
              <p:cNvSpPr>
                <a:spLocks/>
              </p:cNvSpPr>
              <p:nvPr/>
            </p:nvSpPr>
            <p:spPr bwMode="auto">
              <a:xfrm>
                <a:off x="523" y="838"/>
                <a:ext cx="153" cy="37"/>
              </a:xfrm>
              <a:custGeom>
                <a:avLst/>
                <a:gdLst>
                  <a:gd name="T0" fmla="*/ 3 w 153"/>
                  <a:gd name="T1" fmla="*/ 9 h 37"/>
                  <a:gd name="T2" fmla="*/ 141 w 153"/>
                  <a:gd name="T3" fmla="*/ 9 h 37"/>
                  <a:gd name="T4" fmla="*/ 143 w 153"/>
                  <a:gd name="T5" fmla="*/ 11 h 37"/>
                  <a:gd name="T6" fmla="*/ 143 w 153"/>
                  <a:gd name="T7" fmla="*/ 28 h 37"/>
                  <a:gd name="T8" fmla="*/ 0 w 153"/>
                  <a:gd name="T9" fmla="*/ 28 h 37"/>
                  <a:gd name="T10" fmla="*/ 148 w 153"/>
                  <a:gd name="T11" fmla="*/ 37 h 37"/>
                  <a:gd name="T12" fmla="*/ 151 w 153"/>
                  <a:gd name="T13" fmla="*/ 37 h 37"/>
                  <a:gd name="T14" fmla="*/ 153 w 153"/>
                  <a:gd name="T15" fmla="*/ 35 h 37"/>
                  <a:gd name="T16" fmla="*/ 153 w 153"/>
                  <a:gd name="T17" fmla="*/ 14 h 37"/>
                  <a:gd name="T18" fmla="*/ 151 w 153"/>
                  <a:gd name="T19" fmla="*/ 6 h 37"/>
                  <a:gd name="T20" fmla="*/ 144 w 153"/>
                  <a:gd name="T21" fmla="*/ 1 h 37"/>
                  <a:gd name="T22" fmla="*/ 138 w 153"/>
                  <a:gd name="T23" fmla="*/ 0 h 37"/>
                  <a:gd name="T24" fmla="*/ 5 w 153"/>
                  <a:gd name="T25" fmla="*/ 0 h 37"/>
                  <a:gd name="T26" fmla="*/ 3 w 153"/>
                  <a:gd name="T27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3" h="37">
                    <a:moveTo>
                      <a:pt x="3" y="9"/>
                    </a:moveTo>
                    <a:lnTo>
                      <a:pt x="141" y="9"/>
                    </a:lnTo>
                    <a:lnTo>
                      <a:pt x="143" y="11"/>
                    </a:lnTo>
                    <a:lnTo>
                      <a:pt x="143" y="28"/>
                    </a:lnTo>
                    <a:lnTo>
                      <a:pt x="0" y="28"/>
                    </a:lnTo>
                    <a:lnTo>
                      <a:pt x="148" y="37"/>
                    </a:lnTo>
                    <a:lnTo>
                      <a:pt x="151" y="37"/>
                    </a:lnTo>
                    <a:lnTo>
                      <a:pt x="153" y="35"/>
                    </a:lnTo>
                    <a:lnTo>
                      <a:pt x="153" y="14"/>
                    </a:lnTo>
                    <a:lnTo>
                      <a:pt x="151" y="6"/>
                    </a:lnTo>
                    <a:lnTo>
                      <a:pt x="144" y="1"/>
                    </a:lnTo>
                    <a:lnTo>
                      <a:pt x="138" y="0"/>
                    </a:lnTo>
                    <a:lnTo>
                      <a:pt x="5" y="0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30" name="Freeform 13"/>
              <p:cNvSpPr>
                <a:spLocks/>
              </p:cNvSpPr>
              <p:nvPr/>
            </p:nvSpPr>
            <p:spPr bwMode="auto">
              <a:xfrm>
                <a:off x="513" y="838"/>
                <a:ext cx="158" cy="37"/>
              </a:xfrm>
              <a:custGeom>
                <a:avLst/>
                <a:gdLst>
                  <a:gd name="T0" fmla="*/ 13 w 158"/>
                  <a:gd name="T1" fmla="*/ 9 h 37"/>
                  <a:gd name="T2" fmla="*/ 15 w 158"/>
                  <a:gd name="T3" fmla="*/ 0 h 37"/>
                  <a:gd name="T4" fmla="*/ 7 w 158"/>
                  <a:gd name="T5" fmla="*/ 2 h 37"/>
                  <a:gd name="T6" fmla="*/ 1 w 158"/>
                  <a:gd name="T7" fmla="*/ 8 h 37"/>
                  <a:gd name="T8" fmla="*/ 0 w 158"/>
                  <a:gd name="T9" fmla="*/ 14 h 37"/>
                  <a:gd name="T10" fmla="*/ 0 w 158"/>
                  <a:gd name="T11" fmla="*/ 35 h 37"/>
                  <a:gd name="T12" fmla="*/ 2 w 158"/>
                  <a:gd name="T13" fmla="*/ 37 h 37"/>
                  <a:gd name="T14" fmla="*/ 158 w 158"/>
                  <a:gd name="T15" fmla="*/ 37 h 37"/>
                  <a:gd name="T16" fmla="*/ 10 w 158"/>
                  <a:gd name="T17" fmla="*/ 28 h 37"/>
                  <a:gd name="T18" fmla="*/ 10 w 158"/>
                  <a:gd name="T19" fmla="*/ 11 h 37"/>
                  <a:gd name="T20" fmla="*/ 13 w 158"/>
                  <a:gd name="T21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" h="37">
                    <a:moveTo>
                      <a:pt x="13" y="9"/>
                    </a:moveTo>
                    <a:lnTo>
                      <a:pt x="15" y="0"/>
                    </a:lnTo>
                    <a:lnTo>
                      <a:pt x="7" y="2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35"/>
                    </a:lnTo>
                    <a:lnTo>
                      <a:pt x="2" y="37"/>
                    </a:lnTo>
                    <a:lnTo>
                      <a:pt x="158" y="37"/>
                    </a:lnTo>
                    <a:lnTo>
                      <a:pt x="10" y="28"/>
                    </a:lnTo>
                    <a:lnTo>
                      <a:pt x="10" y="11"/>
                    </a:lnTo>
                    <a:lnTo>
                      <a:pt x="13" y="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645" y="800"/>
              <a:ext cx="32" cy="29"/>
            </a:xfrm>
            <a:custGeom>
              <a:avLst/>
              <a:gdLst>
                <a:gd name="T0" fmla="*/ 30 w 32"/>
                <a:gd name="T1" fmla="*/ 8 h 29"/>
                <a:gd name="T2" fmla="*/ 30 w 32"/>
                <a:gd name="T3" fmla="*/ 8 h 29"/>
                <a:gd name="T4" fmla="*/ 32 w 32"/>
                <a:gd name="T5" fmla="*/ 7 h 29"/>
                <a:gd name="T6" fmla="*/ 32 w 32"/>
                <a:gd name="T7" fmla="*/ 4 h 29"/>
                <a:gd name="T8" fmla="*/ 30 w 32"/>
                <a:gd name="T9" fmla="*/ 2 h 29"/>
                <a:gd name="T10" fmla="*/ 28 w 32"/>
                <a:gd name="T11" fmla="*/ 0 h 29"/>
                <a:gd name="T12" fmla="*/ 24 w 32"/>
                <a:gd name="T13" fmla="*/ 0 h 29"/>
                <a:gd name="T14" fmla="*/ 23 w 32"/>
                <a:gd name="T15" fmla="*/ 2 h 29"/>
                <a:gd name="T16" fmla="*/ 2 w 32"/>
                <a:gd name="T17" fmla="*/ 21 h 29"/>
                <a:gd name="T18" fmla="*/ 0 w 32"/>
                <a:gd name="T19" fmla="*/ 22 h 29"/>
                <a:gd name="T20" fmla="*/ 0 w 32"/>
                <a:gd name="T21" fmla="*/ 25 h 29"/>
                <a:gd name="T22" fmla="*/ 2 w 32"/>
                <a:gd name="T23" fmla="*/ 27 h 29"/>
                <a:gd name="T24" fmla="*/ 3 w 32"/>
                <a:gd name="T25" fmla="*/ 28 h 29"/>
                <a:gd name="T26" fmla="*/ 4 w 32"/>
                <a:gd name="T27" fmla="*/ 29 h 29"/>
                <a:gd name="T28" fmla="*/ 7 w 32"/>
                <a:gd name="T29" fmla="*/ 29 h 29"/>
                <a:gd name="T30" fmla="*/ 8 w 32"/>
                <a:gd name="T31" fmla="*/ 28 h 29"/>
                <a:gd name="T32" fmla="*/ 9 w 32"/>
                <a:gd name="T33" fmla="*/ 27 h 29"/>
                <a:gd name="T34" fmla="*/ 30 w 32"/>
                <a:gd name="T35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29">
                  <a:moveTo>
                    <a:pt x="30" y="8"/>
                  </a:moveTo>
                  <a:lnTo>
                    <a:pt x="30" y="8"/>
                  </a:lnTo>
                  <a:lnTo>
                    <a:pt x="32" y="7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3" y="2"/>
                  </a:lnTo>
                  <a:lnTo>
                    <a:pt x="2" y="21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2" y="27"/>
                  </a:lnTo>
                  <a:lnTo>
                    <a:pt x="3" y="28"/>
                  </a:lnTo>
                  <a:lnTo>
                    <a:pt x="4" y="29"/>
                  </a:lnTo>
                  <a:lnTo>
                    <a:pt x="7" y="29"/>
                  </a:lnTo>
                  <a:lnTo>
                    <a:pt x="8" y="28"/>
                  </a:lnTo>
                  <a:lnTo>
                    <a:pt x="9" y="27"/>
                  </a:lnTo>
                  <a:lnTo>
                    <a:pt x="30" y="8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3" name="Group 19"/>
            <p:cNvGrpSpPr>
              <a:grpSpLocks/>
            </p:cNvGrpSpPr>
            <p:nvPr/>
          </p:nvGrpSpPr>
          <p:grpSpPr bwMode="auto">
            <a:xfrm>
              <a:off x="385" y="1093"/>
              <a:ext cx="87" cy="70"/>
              <a:chOff x="385" y="1093"/>
              <a:chExt cx="87" cy="70"/>
            </a:xfrm>
          </p:grpSpPr>
          <p:sp>
            <p:nvSpPr>
              <p:cNvPr id="8226" name="Freeform 16"/>
              <p:cNvSpPr>
                <a:spLocks/>
              </p:cNvSpPr>
              <p:nvPr/>
            </p:nvSpPr>
            <p:spPr bwMode="auto">
              <a:xfrm>
                <a:off x="385" y="1093"/>
                <a:ext cx="87" cy="70"/>
              </a:xfrm>
              <a:custGeom>
                <a:avLst/>
                <a:gdLst>
                  <a:gd name="T0" fmla="*/ 32 w 87"/>
                  <a:gd name="T1" fmla="*/ 30 h 70"/>
                  <a:gd name="T2" fmla="*/ 9 w 87"/>
                  <a:gd name="T3" fmla="*/ 21 h 70"/>
                  <a:gd name="T4" fmla="*/ 8 w 87"/>
                  <a:gd name="T5" fmla="*/ 20 h 70"/>
                  <a:gd name="T6" fmla="*/ 7 w 87"/>
                  <a:gd name="T7" fmla="*/ 20 h 70"/>
                  <a:gd name="T8" fmla="*/ 4 w 87"/>
                  <a:gd name="T9" fmla="*/ 20 h 70"/>
                  <a:gd name="T10" fmla="*/ 2 w 87"/>
                  <a:gd name="T11" fmla="*/ 21 h 70"/>
                  <a:gd name="T12" fmla="*/ 1 w 87"/>
                  <a:gd name="T13" fmla="*/ 22 h 70"/>
                  <a:gd name="T14" fmla="*/ 0 w 87"/>
                  <a:gd name="T15" fmla="*/ 23 h 70"/>
                  <a:gd name="T16" fmla="*/ 0 w 87"/>
                  <a:gd name="T17" fmla="*/ 24 h 70"/>
                  <a:gd name="T18" fmla="*/ 0 w 87"/>
                  <a:gd name="T19" fmla="*/ 47 h 70"/>
                  <a:gd name="T20" fmla="*/ 2 w 87"/>
                  <a:gd name="T21" fmla="*/ 49 h 70"/>
                  <a:gd name="T22" fmla="*/ 4 w 87"/>
                  <a:gd name="T23" fmla="*/ 50 h 70"/>
                  <a:gd name="T24" fmla="*/ 8 w 87"/>
                  <a:gd name="T25" fmla="*/ 50 h 70"/>
                  <a:gd name="T26" fmla="*/ 19 w 87"/>
                  <a:gd name="T27" fmla="*/ 40 h 70"/>
                  <a:gd name="T28" fmla="*/ 27 w 87"/>
                  <a:gd name="T29" fmla="*/ 64 h 70"/>
                  <a:gd name="T30" fmla="*/ 26 w 87"/>
                  <a:gd name="T31" fmla="*/ 66 h 70"/>
                  <a:gd name="T32" fmla="*/ 27 w 87"/>
                  <a:gd name="T33" fmla="*/ 67 h 70"/>
                  <a:gd name="T34" fmla="*/ 28 w 87"/>
                  <a:gd name="T35" fmla="*/ 68 h 70"/>
                  <a:gd name="T36" fmla="*/ 29 w 87"/>
                  <a:gd name="T37" fmla="*/ 69 h 70"/>
                  <a:gd name="T38" fmla="*/ 30 w 87"/>
                  <a:gd name="T39" fmla="*/ 70 h 70"/>
                  <a:gd name="T40" fmla="*/ 44 w 87"/>
                  <a:gd name="T41" fmla="*/ 70 h 70"/>
                  <a:gd name="T42" fmla="*/ 38 w 87"/>
                  <a:gd name="T43" fmla="*/ 60 h 70"/>
                  <a:gd name="T44" fmla="*/ 85 w 87"/>
                  <a:gd name="T45" fmla="*/ 40 h 70"/>
                  <a:gd name="T46" fmla="*/ 87 w 87"/>
                  <a:gd name="T47" fmla="*/ 32 h 70"/>
                  <a:gd name="T48" fmla="*/ 69 w 87"/>
                  <a:gd name="T49" fmla="*/ 30 h 70"/>
                  <a:gd name="T50" fmla="*/ 48 w 87"/>
                  <a:gd name="T51" fmla="*/ 1 h 70"/>
                  <a:gd name="T52" fmla="*/ 46 w 87"/>
                  <a:gd name="T53" fmla="*/ 1 h 70"/>
                  <a:gd name="T54" fmla="*/ 45 w 87"/>
                  <a:gd name="T55" fmla="*/ 0 h 70"/>
                  <a:gd name="T56" fmla="*/ 44 w 87"/>
                  <a:gd name="T57" fmla="*/ 0 h 70"/>
                  <a:gd name="T58" fmla="*/ 56 w 87"/>
                  <a:gd name="T59" fmla="*/ 30 h 70"/>
                  <a:gd name="T60" fmla="*/ 38 w 87"/>
                  <a:gd name="T61" fmla="*/ 10 h 70"/>
                  <a:gd name="T62" fmla="*/ 31 w 87"/>
                  <a:gd name="T63" fmla="*/ 0 h 70"/>
                  <a:gd name="T64" fmla="*/ 30 w 87"/>
                  <a:gd name="T65" fmla="*/ 0 h 70"/>
                  <a:gd name="T66" fmla="*/ 29 w 87"/>
                  <a:gd name="T67" fmla="*/ 1 h 70"/>
                  <a:gd name="T68" fmla="*/ 28 w 87"/>
                  <a:gd name="T69" fmla="*/ 2 h 70"/>
                  <a:gd name="T70" fmla="*/ 27 w 87"/>
                  <a:gd name="T71" fmla="*/ 3 h 70"/>
                  <a:gd name="T72" fmla="*/ 26 w 87"/>
                  <a:gd name="T73" fmla="*/ 4 h 70"/>
                  <a:gd name="T74" fmla="*/ 27 w 87"/>
                  <a:gd name="T75" fmla="*/ 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70">
                    <a:moveTo>
                      <a:pt x="27" y="6"/>
                    </a:moveTo>
                    <a:lnTo>
                      <a:pt x="32" y="30"/>
                    </a:lnTo>
                    <a:lnTo>
                      <a:pt x="18" y="30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7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3" y="20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8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4" y="50"/>
                    </a:lnTo>
                    <a:lnTo>
                      <a:pt x="7" y="50"/>
                    </a:lnTo>
                    <a:lnTo>
                      <a:pt x="8" y="50"/>
                    </a:lnTo>
                    <a:lnTo>
                      <a:pt x="9" y="49"/>
                    </a:lnTo>
                    <a:lnTo>
                      <a:pt x="19" y="40"/>
                    </a:lnTo>
                    <a:lnTo>
                      <a:pt x="32" y="40"/>
                    </a:lnTo>
                    <a:lnTo>
                      <a:pt x="27" y="64"/>
                    </a:lnTo>
                    <a:lnTo>
                      <a:pt x="26" y="65"/>
                    </a:lnTo>
                    <a:lnTo>
                      <a:pt x="26" y="66"/>
                    </a:lnTo>
                    <a:lnTo>
                      <a:pt x="27" y="67"/>
                    </a:lnTo>
                    <a:lnTo>
                      <a:pt x="27" y="67"/>
                    </a:lnTo>
                    <a:lnTo>
                      <a:pt x="27" y="68"/>
                    </a:lnTo>
                    <a:lnTo>
                      <a:pt x="28" y="68"/>
                    </a:lnTo>
                    <a:lnTo>
                      <a:pt x="28" y="69"/>
                    </a:lnTo>
                    <a:lnTo>
                      <a:pt x="29" y="69"/>
                    </a:lnTo>
                    <a:lnTo>
                      <a:pt x="30" y="70"/>
                    </a:lnTo>
                    <a:lnTo>
                      <a:pt x="30" y="70"/>
                    </a:lnTo>
                    <a:lnTo>
                      <a:pt x="31" y="70"/>
                    </a:lnTo>
                    <a:lnTo>
                      <a:pt x="44" y="70"/>
                    </a:lnTo>
                    <a:lnTo>
                      <a:pt x="41" y="60"/>
                    </a:lnTo>
                    <a:lnTo>
                      <a:pt x="38" y="60"/>
                    </a:lnTo>
                    <a:lnTo>
                      <a:pt x="43" y="40"/>
                    </a:lnTo>
                    <a:lnTo>
                      <a:pt x="85" y="40"/>
                    </a:lnTo>
                    <a:lnTo>
                      <a:pt x="87" y="38"/>
                    </a:lnTo>
                    <a:lnTo>
                      <a:pt x="87" y="32"/>
                    </a:lnTo>
                    <a:lnTo>
                      <a:pt x="85" y="30"/>
                    </a:lnTo>
                    <a:lnTo>
                      <a:pt x="69" y="30"/>
                    </a:lnTo>
                    <a:lnTo>
                      <a:pt x="48" y="2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1" y="10"/>
                    </a:lnTo>
                    <a:lnTo>
                      <a:pt x="56" y="30"/>
                    </a:lnTo>
                    <a:lnTo>
                      <a:pt x="43" y="30"/>
                    </a:lnTo>
                    <a:lnTo>
                      <a:pt x="38" y="10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6" y="4"/>
                    </a:lnTo>
                    <a:lnTo>
                      <a:pt x="26" y="5"/>
                    </a:lnTo>
                    <a:lnTo>
                      <a:pt x="27" y="6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27" name="Freeform 17"/>
              <p:cNvSpPr>
                <a:spLocks/>
              </p:cNvSpPr>
              <p:nvPr/>
            </p:nvSpPr>
            <p:spPr bwMode="auto">
              <a:xfrm>
                <a:off x="417" y="1093"/>
                <a:ext cx="12" cy="10"/>
              </a:xfrm>
              <a:custGeom>
                <a:avLst/>
                <a:gdLst>
                  <a:gd name="T0" fmla="*/ 12 w 12"/>
                  <a:gd name="T1" fmla="*/ 0 h 10"/>
                  <a:gd name="T2" fmla="*/ 0 w 12"/>
                  <a:gd name="T3" fmla="*/ 0 h 10"/>
                  <a:gd name="T4" fmla="*/ 6 w 12"/>
                  <a:gd name="T5" fmla="*/ 10 h 10"/>
                  <a:gd name="T6" fmla="*/ 9 w 12"/>
                  <a:gd name="T7" fmla="*/ 10 h 10"/>
                  <a:gd name="T8" fmla="*/ 12 w 1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2" y="0"/>
                    </a:moveTo>
                    <a:lnTo>
                      <a:pt x="0" y="0"/>
                    </a:lnTo>
                    <a:lnTo>
                      <a:pt x="6" y="10"/>
                    </a:lnTo>
                    <a:lnTo>
                      <a:pt x="9" y="1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28" name="Freeform 18"/>
              <p:cNvSpPr>
                <a:spLocks/>
              </p:cNvSpPr>
              <p:nvPr/>
            </p:nvSpPr>
            <p:spPr bwMode="auto">
              <a:xfrm>
                <a:off x="426" y="1133"/>
                <a:ext cx="28" cy="30"/>
              </a:xfrm>
              <a:custGeom>
                <a:avLst/>
                <a:gdLst>
                  <a:gd name="T0" fmla="*/ 15 w 28"/>
                  <a:gd name="T1" fmla="*/ 0 h 30"/>
                  <a:gd name="T2" fmla="*/ 0 w 28"/>
                  <a:gd name="T3" fmla="*/ 20 h 30"/>
                  <a:gd name="T4" fmla="*/ 3 w 28"/>
                  <a:gd name="T5" fmla="*/ 30 h 30"/>
                  <a:gd name="T6" fmla="*/ 4 w 28"/>
                  <a:gd name="T7" fmla="*/ 30 h 30"/>
                  <a:gd name="T8" fmla="*/ 5 w 28"/>
                  <a:gd name="T9" fmla="*/ 30 h 30"/>
                  <a:gd name="T10" fmla="*/ 5 w 28"/>
                  <a:gd name="T11" fmla="*/ 30 h 30"/>
                  <a:gd name="T12" fmla="*/ 6 w 28"/>
                  <a:gd name="T13" fmla="*/ 29 h 30"/>
                  <a:gd name="T14" fmla="*/ 6 w 28"/>
                  <a:gd name="T15" fmla="*/ 29 h 30"/>
                  <a:gd name="T16" fmla="*/ 7 w 28"/>
                  <a:gd name="T17" fmla="*/ 28 h 30"/>
                  <a:gd name="T18" fmla="*/ 28 w 28"/>
                  <a:gd name="T19" fmla="*/ 0 h 30"/>
                  <a:gd name="T20" fmla="*/ 15 w 28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0">
                    <a:moveTo>
                      <a:pt x="15" y="0"/>
                    </a:moveTo>
                    <a:lnTo>
                      <a:pt x="0" y="20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5" y="30"/>
                    </a:lnTo>
                    <a:lnTo>
                      <a:pt x="5" y="30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7" y="28"/>
                    </a:lnTo>
                    <a:lnTo>
                      <a:pt x="28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14" name="Freeform 20"/>
            <p:cNvSpPr>
              <a:spLocks/>
            </p:cNvSpPr>
            <p:nvPr/>
          </p:nvSpPr>
          <p:spPr bwMode="auto">
            <a:xfrm>
              <a:off x="494" y="1148"/>
              <a:ext cx="55" cy="10"/>
            </a:xfrm>
            <a:custGeom>
              <a:avLst/>
              <a:gdLst>
                <a:gd name="T0" fmla="*/ 49 w 55"/>
                <a:gd name="T1" fmla="*/ 0 h 10"/>
                <a:gd name="T2" fmla="*/ 2 w 55"/>
                <a:gd name="T3" fmla="*/ 0 h 10"/>
                <a:gd name="T4" fmla="*/ 0 w 55"/>
                <a:gd name="T5" fmla="*/ 2 h 10"/>
                <a:gd name="T6" fmla="*/ 0 w 55"/>
                <a:gd name="T7" fmla="*/ 8 h 10"/>
                <a:gd name="T8" fmla="*/ 2 w 55"/>
                <a:gd name="T9" fmla="*/ 10 h 10"/>
                <a:gd name="T10" fmla="*/ 52 w 55"/>
                <a:gd name="T11" fmla="*/ 10 h 10"/>
                <a:gd name="T12" fmla="*/ 55 w 55"/>
                <a:gd name="T13" fmla="*/ 8 h 10"/>
                <a:gd name="T14" fmla="*/ 55 w 55"/>
                <a:gd name="T15" fmla="*/ 2 h 10"/>
                <a:gd name="T16" fmla="*/ 52 w 55"/>
                <a:gd name="T17" fmla="*/ 0 h 10"/>
                <a:gd name="T18" fmla="*/ 49 w 55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0">
                  <a:moveTo>
                    <a:pt x="49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0"/>
                  </a:lnTo>
                  <a:lnTo>
                    <a:pt x="52" y="10"/>
                  </a:lnTo>
                  <a:lnTo>
                    <a:pt x="55" y="8"/>
                  </a:lnTo>
                  <a:lnTo>
                    <a:pt x="55" y="2"/>
                  </a:lnTo>
                  <a:lnTo>
                    <a:pt x="52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494" y="1123"/>
              <a:ext cx="55" cy="10"/>
            </a:xfrm>
            <a:custGeom>
              <a:avLst/>
              <a:gdLst>
                <a:gd name="T0" fmla="*/ 49 w 55"/>
                <a:gd name="T1" fmla="*/ 0 h 10"/>
                <a:gd name="T2" fmla="*/ 2 w 55"/>
                <a:gd name="T3" fmla="*/ 0 h 10"/>
                <a:gd name="T4" fmla="*/ 0 w 55"/>
                <a:gd name="T5" fmla="*/ 2 h 10"/>
                <a:gd name="T6" fmla="*/ 0 w 55"/>
                <a:gd name="T7" fmla="*/ 8 h 10"/>
                <a:gd name="T8" fmla="*/ 2 w 55"/>
                <a:gd name="T9" fmla="*/ 10 h 10"/>
                <a:gd name="T10" fmla="*/ 52 w 55"/>
                <a:gd name="T11" fmla="*/ 10 h 10"/>
                <a:gd name="T12" fmla="*/ 55 w 55"/>
                <a:gd name="T13" fmla="*/ 8 h 10"/>
                <a:gd name="T14" fmla="*/ 55 w 55"/>
                <a:gd name="T15" fmla="*/ 2 h 10"/>
                <a:gd name="T16" fmla="*/ 52 w 55"/>
                <a:gd name="T17" fmla="*/ 0 h 10"/>
                <a:gd name="T18" fmla="*/ 49 w 55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0">
                  <a:moveTo>
                    <a:pt x="49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0"/>
                  </a:lnTo>
                  <a:lnTo>
                    <a:pt x="52" y="10"/>
                  </a:lnTo>
                  <a:lnTo>
                    <a:pt x="55" y="8"/>
                  </a:lnTo>
                  <a:lnTo>
                    <a:pt x="55" y="2"/>
                  </a:lnTo>
                  <a:lnTo>
                    <a:pt x="52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494" y="1098"/>
              <a:ext cx="55" cy="10"/>
            </a:xfrm>
            <a:custGeom>
              <a:avLst/>
              <a:gdLst>
                <a:gd name="T0" fmla="*/ 6 w 55"/>
                <a:gd name="T1" fmla="*/ 10 h 10"/>
                <a:gd name="T2" fmla="*/ 52 w 55"/>
                <a:gd name="T3" fmla="*/ 10 h 10"/>
                <a:gd name="T4" fmla="*/ 55 w 55"/>
                <a:gd name="T5" fmla="*/ 8 h 10"/>
                <a:gd name="T6" fmla="*/ 55 w 55"/>
                <a:gd name="T7" fmla="*/ 2 h 10"/>
                <a:gd name="T8" fmla="*/ 52 w 55"/>
                <a:gd name="T9" fmla="*/ 0 h 10"/>
                <a:gd name="T10" fmla="*/ 2 w 55"/>
                <a:gd name="T11" fmla="*/ 0 h 10"/>
                <a:gd name="T12" fmla="*/ 0 w 55"/>
                <a:gd name="T13" fmla="*/ 2 h 10"/>
                <a:gd name="T14" fmla="*/ 0 w 55"/>
                <a:gd name="T15" fmla="*/ 8 h 10"/>
                <a:gd name="T16" fmla="*/ 2 w 55"/>
                <a:gd name="T17" fmla="*/ 10 h 10"/>
                <a:gd name="T18" fmla="*/ 6 w 55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0">
                  <a:moveTo>
                    <a:pt x="6" y="10"/>
                  </a:moveTo>
                  <a:lnTo>
                    <a:pt x="52" y="10"/>
                  </a:lnTo>
                  <a:lnTo>
                    <a:pt x="55" y="8"/>
                  </a:lnTo>
                  <a:lnTo>
                    <a:pt x="55" y="2"/>
                  </a:lnTo>
                  <a:lnTo>
                    <a:pt x="5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598" y="1118"/>
              <a:ext cx="11" cy="45"/>
            </a:xfrm>
            <a:custGeom>
              <a:avLst/>
              <a:gdLst>
                <a:gd name="T0" fmla="*/ 5 w 11"/>
                <a:gd name="T1" fmla="*/ 0 h 45"/>
                <a:gd name="T2" fmla="*/ 2 w 11"/>
                <a:gd name="T3" fmla="*/ 0 h 45"/>
                <a:gd name="T4" fmla="*/ 0 w 11"/>
                <a:gd name="T5" fmla="*/ 2 h 45"/>
                <a:gd name="T6" fmla="*/ 0 w 11"/>
                <a:gd name="T7" fmla="*/ 43 h 45"/>
                <a:gd name="T8" fmla="*/ 2 w 11"/>
                <a:gd name="T9" fmla="*/ 45 h 45"/>
                <a:gd name="T10" fmla="*/ 8 w 11"/>
                <a:gd name="T11" fmla="*/ 45 h 45"/>
                <a:gd name="T12" fmla="*/ 11 w 11"/>
                <a:gd name="T13" fmla="*/ 43 h 45"/>
                <a:gd name="T14" fmla="*/ 11 w 11"/>
                <a:gd name="T15" fmla="*/ 2 h 45"/>
                <a:gd name="T16" fmla="*/ 8 w 11"/>
                <a:gd name="T17" fmla="*/ 0 h 45"/>
                <a:gd name="T18" fmla="*/ 5 w 11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5">
                  <a:moveTo>
                    <a:pt x="5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43"/>
                  </a:lnTo>
                  <a:lnTo>
                    <a:pt x="2" y="45"/>
                  </a:lnTo>
                  <a:lnTo>
                    <a:pt x="8" y="45"/>
                  </a:lnTo>
                  <a:lnTo>
                    <a:pt x="11" y="43"/>
                  </a:lnTo>
                  <a:lnTo>
                    <a:pt x="11" y="2"/>
                  </a:lnTo>
                  <a:lnTo>
                    <a:pt x="8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" name="Freeform 24"/>
            <p:cNvSpPr>
              <a:spLocks/>
            </p:cNvSpPr>
            <p:nvPr/>
          </p:nvSpPr>
          <p:spPr bwMode="auto">
            <a:xfrm>
              <a:off x="598" y="1093"/>
              <a:ext cx="11" cy="15"/>
            </a:xfrm>
            <a:custGeom>
              <a:avLst/>
              <a:gdLst>
                <a:gd name="T0" fmla="*/ 5 w 11"/>
                <a:gd name="T1" fmla="*/ 0 h 15"/>
                <a:gd name="T2" fmla="*/ 2 w 11"/>
                <a:gd name="T3" fmla="*/ 0 h 15"/>
                <a:gd name="T4" fmla="*/ 0 w 11"/>
                <a:gd name="T5" fmla="*/ 2 h 15"/>
                <a:gd name="T6" fmla="*/ 0 w 11"/>
                <a:gd name="T7" fmla="*/ 13 h 15"/>
                <a:gd name="T8" fmla="*/ 2 w 11"/>
                <a:gd name="T9" fmla="*/ 15 h 15"/>
                <a:gd name="T10" fmla="*/ 8 w 11"/>
                <a:gd name="T11" fmla="*/ 15 h 15"/>
                <a:gd name="T12" fmla="*/ 11 w 11"/>
                <a:gd name="T13" fmla="*/ 13 h 15"/>
                <a:gd name="T14" fmla="*/ 11 w 11"/>
                <a:gd name="T15" fmla="*/ 2 h 15"/>
                <a:gd name="T16" fmla="*/ 8 w 11"/>
                <a:gd name="T17" fmla="*/ 0 h 15"/>
                <a:gd name="T18" fmla="*/ 5 w 11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5">
                  <a:moveTo>
                    <a:pt x="5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8" y="15"/>
                  </a:lnTo>
                  <a:lnTo>
                    <a:pt x="11" y="13"/>
                  </a:lnTo>
                  <a:lnTo>
                    <a:pt x="11" y="2"/>
                  </a:lnTo>
                  <a:lnTo>
                    <a:pt x="8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9" name="Group 28"/>
            <p:cNvGrpSpPr>
              <a:grpSpLocks/>
            </p:cNvGrpSpPr>
            <p:nvPr/>
          </p:nvGrpSpPr>
          <p:grpSpPr bwMode="auto">
            <a:xfrm>
              <a:off x="358" y="1014"/>
              <a:ext cx="305" cy="175"/>
              <a:chOff x="358" y="1014"/>
              <a:chExt cx="305" cy="175"/>
            </a:xfrm>
          </p:grpSpPr>
          <p:sp>
            <p:nvSpPr>
              <p:cNvPr id="8319" name="Freeform 25"/>
              <p:cNvSpPr>
                <a:spLocks/>
              </p:cNvSpPr>
              <p:nvPr/>
            </p:nvSpPr>
            <p:spPr bwMode="auto">
              <a:xfrm>
                <a:off x="377" y="1018"/>
                <a:ext cx="96" cy="62"/>
              </a:xfrm>
              <a:custGeom>
                <a:avLst/>
                <a:gdLst>
                  <a:gd name="T0" fmla="*/ 8 w 96"/>
                  <a:gd name="T1" fmla="*/ 60 h 62"/>
                  <a:gd name="T2" fmla="*/ 96 w 96"/>
                  <a:gd name="T3" fmla="*/ 60 h 62"/>
                  <a:gd name="T4" fmla="*/ 73 w 96"/>
                  <a:gd name="T5" fmla="*/ 50 h 62"/>
                  <a:gd name="T6" fmla="*/ 68 w 96"/>
                  <a:gd name="T7" fmla="*/ 30 h 62"/>
                  <a:gd name="T8" fmla="*/ 71 w 96"/>
                  <a:gd name="T9" fmla="*/ 30 h 62"/>
                  <a:gd name="T10" fmla="*/ 74 w 96"/>
                  <a:gd name="T11" fmla="*/ 20 h 62"/>
                  <a:gd name="T12" fmla="*/ 60 w 96"/>
                  <a:gd name="T13" fmla="*/ 20 h 62"/>
                  <a:gd name="T14" fmla="*/ 60 w 96"/>
                  <a:gd name="T15" fmla="*/ 20 h 62"/>
                  <a:gd name="T16" fmla="*/ 59 w 96"/>
                  <a:gd name="T17" fmla="*/ 20 h 62"/>
                  <a:gd name="T18" fmla="*/ 59 w 96"/>
                  <a:gd name="T19" fmla="*/ 21 h 62"/>
                  <a:gd name="T20" fmla="*/ 58 w 96"/>
                  <a:gd name="T21" fmla="*/ 22 h 62"/>
                  <a:gd name="T22" fmla="*/ 58 w 96"/>
                  <a:gd name="T23" fmla="*/ 22 h 62"/>
                  <a:gd name="T24" fmla="*/ 57 w 96"/>
                  <a:gd name="T25" fmla="*/ 23 h 62"/>
                  <a:gd name="T26" fmla="*/ 57 w 96"/>
                  <a:gd name="T27" fmla="*/ 23 h 62"/>
                  <a:gd name="T28" fmla="*/ 56 w 96"/>
                  <a:gd name="T29" fmla="*/ 24 h 62"/>
                  <a:gd name="T30" fmla="*/ 56 w 96"/>
                  <a:gd name="T31" fmla="*/ 25 h 62"/>
                  <a:gd name="T32" fmla="*/ 56 w 96"/>
                  <a:gd name="T33" fmla="*/ 25 h 62"/>
                  <a:gd name="T34" fmla="*/ 56 w 96"/>
                  <a:gd name="T35" fmla="*/ 26 h 62"/>
                  <a:gd name="T36" fmla="*/ 62 w 96"/>
                  <a:gd name="T37" fmla="*/ 50 h 62"/>
                  <a:gd name="T38" fmla="*/ 48 w 96"/>
                  <a:gd name="T39" fmla="*/ 50 h 62"/>
                  <a:gd name="T40" fmla="*/ 39 w 96"/>
                  <a:gd name="T41" fmla="*/ 41 h 62"/>
                  <a:gd name="T42" fmla="*/ 38 w 96"/>
                  <a:gd name="T43" fmla="*/ 41 h 62"/>
                  <a:gd name="T44" fmla="*/ 38 w 96"/>
                  <a:gd name="T45" fmla="*/ 41 h 62"/>
                  <a:gd name="T46" fmla="*/ 37 w 96"/>
                  <a:gd name="T47" fmla="*/ 41 h 62"/>
                  <a:gd name="T48" fmla="*/ 37 w 96"/>
                  <a:gd name="T49" fmla="*/ 40 h 62"/>
                  <a:gd name="T50" fmla="*/ 36 w 96"/>
                  <a:gd name="T51" fmla="*/ 40 h 62"/>
                  <a:gd name="T52" fmla="*/ 35 w 96"/>
                  <a:gd name="T53" fmla="*/ 40 h 62"/>
                  <a:gd name="T54" fmla="*/ 34 w 96"/>
                  <a:gd name="T55" fmla="*/ 40 h 62"/>
                  <a:gd name="T56" fmla="*/ 33 w 96"/>
                  <a:gd name="T57" fmla="*/ 41 h 62"/>
                  <a:gd name="T58" fmla="*/ 33 w 96"/>
                  <a:gd name="T59" fmla="*/ 41 h 62"/>
                  <a:gd name="T60" fmla="*/ 32 w 96"/>
                  <a:gd name="T61" fmla="*/ 41 h 62"/>
                  <a:gd name="T62" fmla="*/ 31 w 96"/>
                  <a:gd name="T63" fmla="*/ 41 h 62"/>
                  <a:gd name="T64" fmla="*/ 31 w 96"/>
                  <a:gd name="T65" fmla="*/ 42 h 62"/>
                  <a:gd name="T66" fmla="*/ 30 w 96"/>
                  <a:gd name="T67" fmla="*/ 43 h 62"/>
                  <a:gd name="T68" fmla="*/ 30 w 96"/>
                  <a:gd name="T69" fmla="*/ 43 h 62"/>
                  <a:gd name="T70" fmla="*/ 30 w 96"/>
                  <a:gd name="T71" fmla="*/ 44 h 62"/>
                  <a:gd name="T72" fmla="*/ 30 w 96"/>
                  <a:gd name="T73" fmla="*/ 45 h 62"/>
                  <a:gd name="T74" fmla="*/ 30 w 96"/>
                  <a:gd name="T75" fmla="*/ 50 h 62"/>
                  <a:gd name="T76" fmla="*/ 14 w 96"/>
                  <a:gd name="T77" fmla="*/ 50 h 62"/>
                  <a:gd name="T78" fmla="*/ 13 w 96"/>
                  <a:gd name="T79" fmla="*/ 0 h 62"/>
                  <a:gd name="T80" fmla="*/ 8 w 96"/>
                  <a:gd name="T81" fmla="*/ 6 h 62"/>
                  <a:gd name="T82" fmla="*/ 4 w 96"/>
                  <a:gd name="T83" fmla="*/ 13 h 62"/>
                  <a:gd name="T84" fmla="*/ 3 w 96"/>
                  <a:gd name="T85" fmla="*/ 20 h 62"/>
                  <a:gd name="T86" fmla="*/ 3 w 96"/>
                  <a:gd name="T87" fmla="*/ 51 h 62"/>
                  <a:gd name="T88" fmla="*/ 0 w 96"/>
                  <a:gd name="T89" fmla="*/ 62 h 62"/>
                  <a:gd name="T90" fmla="*/ 8 w 96"/>
                  <a:gd name="T91" fmla="*/ 6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62">
                    <a:moveTo>
                      <a:pt x="8" y="60"/>
                    </a:moveTo>
                    <a:lnTo>
                      <a:pt x="96" y="60"/>
                    </a:lnTo>
                    <a:lnTo>
                      <a:pt x="73" y="50"/>
                    </a:lnTo>
                    <a:lnTo>
                      <a:pt x="68" y="30"/>
                    </a:lnTo>
                    <a:lnTo>
                      <a:pt x="71" y="30"/>
                    </a:lnTo>
                    <a:lnTo>
                      <a:pt x="74" y="20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59" y="20"/>
                    </a:lnTo>
                    <a:lnTo>
                      <a:pt x="59" y="21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57" y="23"/>
                    </a:lnTo>
                    <a:lnTo>
                      <a:pt x="57" y="23"/>
                    </a:lnTo>
                    <a:lnTo>
                      <a:pt x="56" y="24"/>
                    </a:lnTo>
                    <a:lnTo>
                      <a:pt x="56" y="25"/>
                    </a:lnTo>
                    <a:lnTo>
                      <a:pt x="56" y="25"/>
                    </a:lnTo>
                    <a:lnTo>
                      <a:pt x="56" y="26"/>
                    </a:lnTo>
                    <a:lnTo>
                      <a:pt x="62" y="50"/>
                    </a:lnTo>
                    <a:lnTo>
                      <a:pt x="48" y="50"/>
                    </a:lnTo>
                    <a:lnTo>
                      <a:pt x="39" y="41"/>
                    </a:lnTo>
                    <a:lnTo>
                      <a:pt x="38" y="41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7" y="40"/>
                    </a:lnTo>
                    <a:lnTo>
                      <a:pt x="36" y="40"/>
                    </a:lnTo>
                    <a:lnTo>
                      <a:pt x="35" y="40"/>
                    </a:lnTo>
                    <a:lnTo>
                      <a:pt x="34" y="40"/>
                    </a:lnTo>
                    <a:lnTo>
                      <a:pt x="33" y="41"/>
                    </a:lnTo>
                    <a:lnTo>
                      <a:pt x="33" y="41"/>
                    </a:lnTo>
                    <a:lnTo>
                      <a:pt x="32" y="41"/>
                    </a:lnTo>
                    <a:lnTo>
                      <a:pt x="31" y="41"/>
                    </a:lnTo>
                    <a:lnTo>
                      <a:pt x="31" y="42"/>
                    </a:lnTo>
                    <a:lnTo>
                      <a:pt x="30" y="43"/>
                    </a:lnTo>
                    <a:lnTo>
                      <a:pt x="30" y="43"/>
                    </a:lnTo>
                    <a:lnTo>
                      <a:pt x="30" y="44"/>
                    </a:lnTo>
                    <a:lnTo>
                      <a:pt x="30" y="45"/>
                    </a:lnTo>
                    <a:lnTo>
                      <a:pt x="30" y="50"/>
                    </a:lnTo>
                    <a:lnTo>
                      <a:pt x="14" y="50"/>
                    </a:lnTo>
                    <a:lnTo>
                      <a:pt x="13" y="0"/>
                    </a:lnTo>
                    <a:lnTo>
                      <a:pt x="8" y="6"/>
                    </a:lnTo>
                    <a:lnTo>
                      <a:pt x="4" y="13"/>
                    </a:lnTo>
                    <a:lnTo>
                      <a:pt x="3" y="20"/>
                    </a:lnTo>
                    <a:lnTo>
                      <a:pt x="3" y="51"/>
                    </a:lnTo>
                    <a:lnTo>
                      <a:pt x="0" y="62"/>
                    </a:lnTo>
                    <a:lnTo>
                      <a:pt x="8" y="6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24" name="Freeform 26"/>
              <p:cNvSpPr>
                <a:spLocks/>
              </p:cNvSpPr>
              <p:nvPr/>
            </p:nvSpPr>
            <p:spPr bwMode="auto">
              <a:xfrm>
                <a:off x="581" y="1063"/>
                <a:ext cx="42" cy="17"/>
              </a:xfrm>
              <a:custGeom>
                <a:avLst/>
                <a:gdLst>
                  <a:gd name="T0" fmla="*/ 41 w 42"/>
                  <a:gd name="T1" fmla="*/ 0 h 17"/>
                  <a:gd name="T2" fmla="*/ 38 w 42"/>
                  <a:gd name="T3" fmla="*/ 2 h 17"/>
                  <a:gd name="T4" fmla="*/ 38 w 42"/>
                  <a:gd name="T5" fmla="*/ 6 h 17"/>
                  <a:gd name="T6" fmla="*/ 37 w 42"/>
                  <a:gd name="T7" fmla="*/ 5 h 17"/>
                  <a:gd name="T8" fmla="*/ 35 w 42"/>
                  <a:gd name="T9" fmla="*/ 5 h 17"/>
                  <a:gd name="T10" fmla="*/ 33 w 42"/>
                  <a:gd name="T11" fmla="*/ 5 h 17"/>
                  <a:gd name="T12" fmla="*/ 0 w 42"/>
                  <a:gd name="T13" fmla="*/ 15 h 17"/>
                  <a:gd name="T14" fmla="*/ 33 w 42"/>
                  <a:gd name="T15" fmla="*/ 15 h 17"/>
                  <a:gd name="T16" fmla="*/ 42 w 42"/>
                  <a:gd name="T17" fmla="*/ 17 h 17"/>
                  <a:gd name="T18" fmla="*/ 41 w 42"/>
                  <a:gd name="T1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17">
                    <a:moveTo>
                      <a:pt x="41" y="0"/>
                    </a:moveTo>
                    <a:lnTo>
                      <a:pt x="38" y="2"/>
                    </a:lnTo>
                    <a:lnTo>
                      <a:pt x="38" y="6"/>
                    </a:lnTo>
                    <a:lnTo>
                      <a:pt x="37" y="5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0" y="15"/>
                    </a:lnTo>
                    <a:lnTo>
                      <a:pt x="33" y="15"/>
                    </a:lnTo>
                    <a:lnTo>
                      <a:pt x="42" y="1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25" name="Freeform 27"/>
              <p:cNvSpPr>
                <a:spLocks/>
              </p:cNvSpPr>
              <p:nvPr/>
            </p:nvSpPr>
            <p:spPr bwMode="auto">
              <a:xfrm>
                <a:off x="358" y="1014"/>
                <a:ext cx="305" cy="175"/>
              </a:xfrm>
              <a:custGeom>
                <a:avLst/>
                <a:gdLst>
                  <a:gd name="T0" fmla="*/ 273 w 305"/>
                  <a:gd name="T1" fmla="*/ 170 h 175"/>
                  <a:gd name="T2" fmla="*/ 282 w 305"/>
                  <a:gd name="T3" fmla="*/ 157 h 175"/>
                  <a:gd name="T4" fmla="*/ 283 w 305"/>
                  <a:gd name="T5" fmla="*/ 119 h 175"/>
                  <a:gd name="T6" fmla="*/ 298 w 305"/>
                  <a:gd name="T7" fmla="*/ 111 h 175"/>
                  <a:gd name="T8" fmla="*/ 305 w 305"/>
                  <a:gd name="T9" fmla="*/ 97 h 175"/>
                  <a:gd name="T10" fmla="*/ 305 w 305"/>
                  <a:gd name="T11" fmla="*/ 24 h 175"/>
                  <a:gd name="T12" fmla="*/ 299 w 305"/>
                  <a:gd name="T13" fmla="*/ 9 h 175"/>
                  <a:gd name="T14" fmla="*/ 285 w 305"/>
                  <a:gd name="T15" fmla="*/ 0 h 175"/>
                  <a:gd name="T16" fmla="*/ 44 w 305"/>
                  <a:gd name="T17" fmla="*/ 0 h 175"/>
                  <a:gd name="T18" fmla="*/ 32 w 305"/>
                  <a:gd name="T19" fmla="*/ 4 h 175"/>
                  <a:gd name="T20" fmla="*/ 33 w 305"/>
                  <a:gd name="T21" fmla="*/ 24 h 175"/>
                  <a:gd name="T22" fmla="*/ 41 w 305"/>
                  <a:gd name="T23" fmla="*/ 11 h 175"/>
                  <a:gd name="T24" fmla="*/ 234 w 305"/>
                  <a:gd name="T25" fmla="*/ 9 h 175"/>
                  <a:gd name="T26" fmla="*/ 234 w 305"/>
                  <a:gd name="T27" fmla="*/ 42 h 175"/>
                  <a:gd name="T28" fmla="*/ 243 w 305"/>
                  <a:gd name="T29" fmla="*/ 44 h 175"/>
                  <a:gd name="T30" fmla="*/ 245 w 305"/>
                  <a:gd name="T31" fmla="*/ 9 h 175"/>
                  <a:gd name="T32" fmla="*/ 287 w 305"/>
                  <a:gd name="T33" fmla="*/ 11 h 175"/>
                  <a:gd name="T34" fmla="*/ 294 w 305"/>
                  <a:gd name="T35" fmla="*/ 24 h 175"/>
                  <a:gd name="T36" fmla="*/ 292 w 305"/>
                  <a:gd name="T37" fmla="*/ 102 h 175"/>
                  <a:gd name="T38" fmla="*/ 283 w 305"/>
                  <a:gd name="T39" fmla="*/ 108 h 175"/>
                  <a:gd name="T40" fmla="*/ 282 w 305"/>
                  <a:gd name="T41" fmla="*/ 71 h 175"/>
                  <a:gd name="T42" fmla="*/ 273 w 305"/>
                  <a:gd name="T43" fmla="*/ 59 h 175"/>
                  <a:gd name="T44" fmla="*/ 273 w 305"/>
                  <a:gd name="T45" fmla="*/ 51 h 175"/>
                  <a:gd name="T46" fmla="*/ 264 w 305"/>
                  <a:gd name="T47" fmla="*/ 49 h 175"/>
                  <a:gd name="T48" fmla="*/ 271 w 305"/>
                  <a:gd name="T49" fmla="*/ 72 h 175"/>
                  <a:gd name="T50" fmla="*/ 273 w 305"/>
                  <a:gd name="T51" fmla="*/ 150 h 175"/>
                  <a:gd name="T52" fmla="*/ 264 w 305"/>
                  <a:gd name="T53" fmla="*/ 163 h 175"/>
                  <a:gd name="T54" fmla="*/ 223 w 305"/>
                  <a:gd name="T55" fmla="*/ 165 h 175"/>
                  <a:gd name="T56" fmla="*/ 256 w 305"/>
                  <a:gd name="T57" fmla="*/ 54 h 175"/>
                  <a:gd name="T58" fmla="*/ 97 w 305"/>
                  <a:gd name="T59" fmla="*/ 26 h 175"/>
                  <a:gd name="T60" fmla="*/ 96 w 305"/>
                  <a:gd name="T61" fmla="*/ 25 h 175"/>
                  <a:gd name="T62" fmla="*/ 95 w 305"/>
                  <a:gd name="T63" fmla="*/ 24 h 175"/>
                  <a:gd name="T64" fmla="*/ 93 w 305"/>
                  <a:gd name="T65" fmla="*/ 24 h 175"/>
                  <a:gd name="T66" fmla="*/ 90 w 305"/>
                  <a:gd name="T67" fmla="*/ 34 h 175"/>
                  <a:gd name="T68" fmla="*/ 92 w 305"/>
                  <a:gd name="T69" fmla="*/ 54 h 175"/>
                  <a:gd name="T70" fmla="*/ 213 w 305"/>
                  <a:gd name="T71" fmla="*/ 64 h 175"/>
                  <a:gd name="T72" fmla="*/ 27 w 305"/>
                  <a:gd name="T73" fmla="*/ 165 h 175"/>
                  <a:gd name="T74" fmla="*/ 13 w 305"/>
                  <a:gd name="T75" fmla="*/ 157 h 175"/>
                  <a:gd name="T76" fmla="*/ 11 w 305"/>
                  <a:gd name="T77" fmla="*/ 79 h 175"/>
                  <a:gd name="T78" fmla="*/ 19 w 305"/>
                  <a:gd name="T79" fmla="*/ 66 h 175"/>
                  <a:gd name="T80" fmla="*/ 14 w 305"/>
                  <a:gd name="T81" fmla="*/ 58 h 175"/>
                  <a:gd name="T82" fmla="*/ 2 w 305"/>
                  <a:gd name="T83" fmla="*/ 69 h 175"/>
                  <a:gd name="T84" fmla="*/ 0 w 305"/>
                  <a:gd name="T85" fmla="*/ 79 h 175"/>
                  <a:gd name="T86" fmla="*/ 1 w 305"/>
                  <a:gd name="T87" fmla="*/ 158 h 175"/>
                  <a:gd name="T88" fmla="*/ 12 w 305"/>
                  <a:gd name="T89" fmla="*/ 171 h 175"/>
                  <a:gd name="T90" fmla="*/ 27 w 305"/>
                  <a:gd name="T91" fmla="*/ 175 h 175"/>
                  <a:gd name="T92" fmla="*/ 265 w 305"/>
                  <a:gd name="T93" fmla="*/ 174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05" h="175">
                    <a:moveTo>
                      <a:pt x="265" y="174"/>
                    </a:moveTo>
                    <a:lnTo>
                      <a:pt x="273" y="170"/>
                    </a:lnTo>
                    <a:lnTo>
                      <a:pt x="279" y="164"/>
                    </a:lnTo>
                    <a:lnTo>
                      <a:pt x="282" y="157"/>
                    </a:lnTo>
                    <a:lnTo>
                      <a:pt x="283" y="150"/>
                    </a:lnTo>
                    <a:lnTo>
                      <a:pt x="283" y="119"/>
                    </a:lnTo>
                    <a:lnTo>
                      <a:pt x="291" y="116"/>
                    </a:lnTo>
                    <a:lnTo>
                      <a:pt x="298" y="111"/>
                    </a:lnTo>
                    <a:lnTo>
                      <a:pt x="303" y="105"/>
                    </a:lnTo>
                    <a:lnTo>
                      <a:pt x="305" y="97"/>
                    </a:lnTo>
                    <a:lnTo>
                      <a:pt x="305" y="95"/>
                    </a:lnTo>
                    <a:lnTo>
                      <a:pt x="305" y="24"/>
                    </a:lnTo>
                    <a:lnTo>
                      <a:pt x="304" y="16"/>
                    </a:lnTo>
                    <a:lnTo>
                      <a:pt x="299" y="9"/>
                    </a:lnTo>
                    <a:lnTo>
                      <a:pt x="293" y="4"/>
                    </a:lnTo>
                    <a:lnTo>
                      <a:pt x="285" y="0"/>
                    </a:lnTo>
                    <a:lnTo>
                      <a:pt x="284" y="0"/>
                    </a:lnTo>
                    <a:lnTo>
                      <a:pt x="44" y="0"/>
                    </a:lnTo>
                    <a:lnTo>
                      <a:pt x="40" y="1"/>
                    </a:lnTo>
                    <a:lnTo>
                      <a:pt x="32" y="4"/>
                    </a:lnTo>
                    <a:lnTo>
                      <a:pt x="33" y="54"/>
                    </a:lnTo>
                    <a:lnTo>
                      <a:pt x="33" y="24"/>
                    </a:lnTo>
                    <a:lnTo>
                      <a:pt x="35" y="16"/>
                    </a:lnTo>
                    <a:lnTo>
                      <a:pt x="41" y="11"/>
                    </a:lnTo>
                    <a:lnTo>
                      <a:pt x="49" y="9"/>
                    </a:lnTo>
                    <a:lnTo>
                      <a:pt x="234" y="9"/>
                    </a:lnTo>
                    <a:lnTo>
                      <a:pt x="234" y="39"/>
                    </a:lnTo>
                    <a:lnTo>
                      <a:pt x="234" y="42"/>
                    </a:lnTo>
                    <a:lnTo>
                      <a:pt x="237" y="44"/>
                    </a:lnTo>
                    <a:lnTo>
                      <a:pt x="243" y="44"/>
                    </a:lnTo>
                    <a:lnTo>
                      <a:pt x="245" y="42"/>
                    </a:lnTo>
                    <a:lnTo>
                      <a:pt x="245" y="9"/>
                    </a:lnTo>
                    <a:lnTo>
                      <a:pt x="278" y="9"/>
                    </a:lnTo>
                    <a:lnTo>
                      <a:pt x="287" y="11"/>
                    </a:lnTo>
                    <a:lnTo>
                      <a:pt x="292" y="17"/>
                    </a:lnTo>
                    <a:lnTo>
                      <a:pt x="294" y="24"/>
                    </a:lnTo>
                    <a:lnTo>
                      <a:pt x="294" y="95"/>
                    </a:lnTo>
                    <a:lnTo>
                      <a:pt x="292" y="102"/>
                    </a:lnTo>
                    <a:lnTo>
                      <a:pt x="286" y="107"/>
                    </a:lnTo>
                    <a:lnTo>
                      <a:pt x="283" y="108"/>
                    </a:lnTo>
                    <a:lnTo>
                      <a:pt x="283" y="79"/>
                    </a:lnTo>
                    <a:lnTo>
                      <a:pt x="282" y="71"/>
                    </a:lnTo>
                    <a:lnTo>
                      <a:pt x="279" y="65"/>
                    </a:lnTo>
                    <a:lnTo>
                      <a:pt x="273" y="59"/>
                    </a:lnTo>
                    <a:lnTo>
                      <a:pt x="273" y="59"/>
                    </a:lnTo>
                    <a:lnTo>
                      <a:pt x="273" y="51"/>
                    </a:lnTo>
                    <a:lnTo>
                      <a:pt x="270" y="49"/>
                    </a:lnTo>
                    <a:lnTo>
                      <a:pt x="264" y="49"/>
                    </a:lnTo>
                    <a:lnTo>
                      <a:pt x="265" y="66"/>
                    </a:lnTo>
                    <a:lnTo>
                      <a:pt x="271" y="72"/>
                    </a:lnTo>
                    <a:lnTo>
                      <a:pt x="273" y="79"/>
                    </a:lnTo>
                    <a:lnTo>
                      <a:pt x="273" y="150"/>
                    </a:lnTo>
                    <a:lnTo>
                      <a:pt x="270" y="158"/>
                    </a:lnTo>
                    <a:lnTo>
                      <a:pt x="264" y="163"/>
                    </a:lnTo>
                    <a:lnTo>
                      <a:pt x="256" y="165"/>
                    </a:lnTo>
                    <a:lnTo>
                      <a:pt x="223" y="165"/>
                    </a:lnTo>
                    <a:lnTo>
                      <a:pt x="223" y="64"/>
                    </a:lnTo>
                    <a:lnTo>
                      <a:pt x="256" y="54"/>
                    </a:lnTo>
                    <a:lnTo>
                      <a:pt x="118" y="54"/>
                    </a:lnTo>
                    <a:lnTo>
                      <a:pt x="97" y="26"/>
                    </a:lnTo>
                    <a:lnTo>
                      <a:pt x="97" y="26"/>
                    </a:lnTo>
                    <a:lnTo>
                      <a:pt x="96" y="25"/>
                    </a:lnTo>
                    <a:lnTo>
                      <a:pt x="95" y="24"/>
                    </a:lnTo>
                    <a:lnTo>
                      <a:pt x="95" y="24"/>
                    </a:lnTo>
                    <a:lnTo>
                      <a:pt x="94" y="24"/>
                    </a:lnTo>
                    <a:lnTo>
                      <a:pt x="93" y="24"/>
                    </a:lnTo>
                    <a:lnTo>
                      <a:pt x="93" y="24"/>
                    </a:lnTo>
                    <a:lnTo>
                      <a:pt x="90" y="34"/>
                    </a:lnTo>
                    <a:lnTo>
                      <a:pt x="105" y="54"/>
                    </a:lnTo>
                    <a:lnTo>
                      <a:pt x="92" y="54"/>
                    </a:lnTo>
                    <a:lnTo>
                      <a:pt x="115" y="64"/>
                    </a:lnTo>
                    <a:lnTo>
                      <a:pt x="213" y="64"/>
                    </a:lnTo>
                    <a:lnTo>
                      <a:pt x="213" y="165"/>
                    </a:lnTo>
                    <a:lnTo>
                      <a:pt x="27" y="165"/>
                    </a:lnTo>
                    <a:lnTo>
                      <a:pt x="19" y="162"/>
                    </a:lnTo>
                    <a:lnTo>
                      <a:pt x="13" y="157"/>
                    </a:lnTo>
                    <a:lnTo>
                      <a:pt x="11" y="150"/>
                    </a:lnTo>
                    <a:lnTo>
                      <a:pt x="11" y="79"/>
                    </a:lnTo>
                    <a:lnTo>
                      <a:pt x="13" y="71"/>
                    </a:lnTo>
                    <a:lnTo>
                      <a:pt x="19" y="66"/>
                    </a:lnTo>
                    <a:lnTo>
                      <a:pt x="22" y="55"/>
                    </a:lnTo>
                    <a:lnTo>
                      <a:pt x="14" y="58"/>
                    </a:lnTo>
                    <a:lnTo>
                      <a:pt x="7" y="62"/>
                    </a:lnTo>
                    <a:lnTo>
                      <a:pt x="2" y="69"/>
                    </a:lnTo>
                    <a:lnTo>
                      <a:pt x="0" y="77"/>
                    </a:lnTo>
                    <a:lnTo>
                      <a:pt x="0" y="79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5" y="165"/>
                    </a:lnTo>
                    <a:lnTo>
                      <a:pt x="12" y="171"/>
                    </a:lnTo>
                    <a:lnTo>
                      <a:pt x="20" y="174"/>
                    </a:lnTo>
                    <a:lnTo>
                      <a:pt x="27" y="175"/>
                    </a:lnTo>
                    <a:lnTo>
                      <a:pt x="256" y="175"/>
                    </a:lnTo>
                    <a:lnTo>
                      <a:pt x="265" y="174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20" name="Freeform 29"/>
            <p:cNvSpPr>
              <a:spLocks/>
            </p:cNvSpPr>
            <p:nvPr/>
          </p:nvSpPr>
          <p:spPr bwMode="auto">
            <a:xfrm>
              <a:off x="516" y="1043"/>
              <a:ext cx="55" cy="10"/>
            </a:xfrm>
            <a:custGeom>
              <a:avLst/>
              <a:gdLst>
                <a:gd name="T0" fmla="*/ 49 w 55"/>
                <a:gd name="T1" fmla="*/ 0 h 10"/>
                <a:gd name="T2" fmla="*/ 2 w 55"/>
                <a:gd name="T3" fmla="*/ 0 h 10"/>
                <a:gd name="T4" fmla="*/ 0 w 55"/>
                <a:gd name="T5" fmla="*/ 2 h 10"/>
                <a:gd name="T6" fmla="*/ 0 w 55"/>
                <a:gd name="T7" fmla="*/ 8 h 10"/>
                <a:gd name="T8" fmla="*/ 2 w 55"/>
                <a:gd name="T9" fmla="*/ 10 h 10"/>
                <a:gd name="T10" fmla="*/ 52 w 55"/>
                <a:gd name="T11" fmla="*/ 10 h 10"/>
                <a:gd name="T12" fmla="*/ 55 w 55"/>
                <a:gd name="T13" fmla="*/ 8 h 10"/>
                <a:gd name="T14" fmla="*/ 55 w 55"/>
                <a:gd name="T15" fmla="*/ 2 h 10"/>
                <a:gd name="T16" fmla="*/ 52 w 55"/>
                <a:gd name="T17" fmla="*/ 0 h 10"/>
                <a:gd name="T18" fmla="*/ 49 w 55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0">
                  <a:moveTo>
                    <a:pt x="49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0"/>
                  </a:lnTo>
                  <a:lnTo>
                    <a:pt x="52" y="10"/>
                  </a:lnTo>
                  <a:lnTo>
                    <a:pt x="55" y="8"/>
                  </a:lnTo>
                  <a:lnTo>
                    <a:pt x="55" y="2"/>
                  </a:lnTo>
                  <a:lnTo>
                    <a:pt x="52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" name="Freeform 30"/>
            <p:cNvSpPr>
              <a:spLocks/>
            </p:cNvSpPr>
            <p:nvPr/>
          </p:nvSpPr>
          <p:spPr bwMode="auto">
            <a:xfrm>
              <a:off x="619" y="1038"/>
              <a:ext cx="11" cy="15"/>
            </a:xfrm>
            <a:custGeom>
              <a:avLst/>
              <a:gdLst>
                <a:gd name="T0" fmla="*/ 6 w 11"/>
                <a:gd name="T1" fmla="*/ 0 h 15"/>
                <a:gd name="T2" fmla="*/ 3 w 11"/>
                <a:gd name="T3" fmla="*/ 0 h 15"/>
                <a:gd name="T4" fmla="*/ 0 w 11"/>
                <a:gd name="T5" fmla="*/ 2 h 15"/>
                <a:gd name="T6" fmla="*/ 0 w 11"/>
                <a:gd name="T7" fmla="*/ 13 h 15"/>
                <a:gd name="T8" fmla="*/ 3 w 11"/>
                <a:gd name="T9" fmla="*/ 15 h 15"/>
                <a:gd name="T10" fmla="*/ 9 w 11"/>
                <a:gd name="T11" fmla="*/ 15 h 15"/>
                <a:gd name="T12" fmla="*/ 11 w 11"/>
                <a:gd name="T13" fmla="*/ 13 h 15"/>
                <a:gd name="T14" fmla="*/ 11 w 11"/>
                <a:gd name="T15" fmla="*/ 2 h 15"/>
                <a:gd name="T16" fmla="*/ 9 w 11"/>
                <a:gd name="T17" fmla="*/ 0 h 15"/>
                <a:gd name="T18" fmla="*/ 6 w 11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5">
                  <a:moveTo>
                    <a:pt x="6" y="0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13"/>
                  </a:lnTo>
                  <a:lnTo>
                    <a:pt x="3" y="15"/>
                  </a:lnTo>
                  <a:lnTo>
                    <a:pt x="9" y="15"/>
                  </a:lnTo>
                  <a:lnTo>
                    <a:pt x="11" y="13"/>
                  </a:lnTo>
                  <a:lnTo>
                    <a:pt x="11" y="2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22" name="Group 35"/>
            <p:cNvGrpSpPr>
              <a:grpSpLocks/>
            </p:cNvGrpSpPr>
            <p:nvPr/>
          </p:nvGrpSpPr>
          <p:grpSpPr bwMode="auto">
            <a:xfrm>
              <a:off x="406" y="1297"/>
              <a:ext cx="168" cy="273"/>
              <a:chOff x="406" y="1297"/>
              <a:chExt cx="168" cy="273"/>
            </a:xfrm>
          </p:grpSpPr>
          <p:sp>
            <p:nvSpPr>
              <p:cNvPr id="8315" name="Freeform 31"/>
              <p:cNvSpPr>
                <a:spLocks/>
              </p:cNvSpPr>
              <p:nvPr/>
            </p:nvSpPr>
            <p:spPr bwMode="auto">
              <a:xfrm>
                <a:off x="416" y="1324"/>
                <a:ext cx="148" cy="9"/>
              </a:xfrm>
              <a:custGeom>
                <a:avLst/>
                <a:gdLst>
                  <a:gd name="T0" fmla="*/ 0 w 148"/>
                  <a:gd name="T1" fmla="*/ 0 h 9"/>
                  <a:gd name="T2" fmla="*/ 0 w 148"/>
                  <a:gd name="T3" fmla="*/ 9 h 9"/>
                  <a:gd name="T4" fmla="*/ 148 w 148"/>
                  <a:gd name="T5" fmla="*/ 9 h 9"/>
                  <a:gd name="T6" fmla="*/ 0 w 14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8" h="9">
                    <a:moveTo>
                      <a:pt x="0" y="0"/>
                    </a:moveTo>
                    <a:lnTo>
                      <a:pt x="0" y="9"/>
                    </a:lnTo>
                    <a:lnTo>
                      <a:pt x="148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16" name="Freeform 32"/>
              <p:cNvSpPr>
                <a:spLocks/>
              </p:cNvSpPr>
              <p:nvPr/>
            </p:nvSpPr>
            <p:spPr bwMode="auto">
              <a:xfrm>
                <a:off x="419" y="1297"/>
                <a:ext cx="133" cy="12"/>
              </a:xfrm>
              <a:custGeom>
                <a:avLst/>
                <a:gdLst>
                  <a:gd name="T0" fmla="*/ 8 w 133"/>
                  <a:gd name="T1" fmla="*/ 8 h 12"/>
                  <a:gd name="T2" fmla="*/ 8 w 133"/>
                  <a:gd name="T3" fmla="*/ 8 h 12"/>
                  <a:gd name="T4" fmla="*/ 133 w 133"/>
                  <a:gd name="T5" fmla="*/ 8 h 12"/>
                  <a:gd name="T6" fmla="*/ 133 w 133"/>
                  <a:gd name="T7" fmla="*/ 0 h 12"/>
                  <a:gd name="T8" fmla="*/ 3 w 133"/>
                  <a:gd name="T9" fmla="*/ 0 h 12"/>
                  <a:gd name="T10" fmla="*/ 0 w 133"/>
                  <a:gd name="T11" fmla="*/ 1 h 12"/>
                  <a:gd name="T12" fmla="*/ 0 w 133"/>
                  <a:gd name="T13" fmla="*/ 12 h 12"/>
                  <a:gd name="T14" fmla="*/ 8 w 133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2">
                    <a:moveTo>
                      <a:pt x="8" y="8"/>
                    </a:moveTo>
                    <a:lnTo>
                      <a:pt x="8" y="8"/>
                    </a:lnTo>
                    <a:lnTo>
                      <a:pt x="133" y="8"/>
                    </a:lnTo>
                    <a:lnTo>
                      <a:pt x="13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2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17" name="Freeform 33"/>
              <p:cNvSpPr>
                <a:spLocks/>
              </p:cNvSpPr>
              <p:nvPr/>
            </p:nvSpPr>
            <p:spPr bwMode="auto">
              <a:xfrm>
                <a:off x="406" y="1297"/>
                <a:ext cx="168" cy="272"/>
              </a:xfrm>
              <a:custGeom>
                <a:avLst/>
                <a:gdLst>
                  <a:gd name="T0" fmla="*/ 21 w 168"/>
                  <a:gd name="T1" fmla="*/ 264 h 272"/>
                  <a:gd name="T2" fmla="*/ 13 w 168"/>
                  <a:gd name="T3" fmla="*/ 261 h 272"/>
                  <a:gd name="T4" fmla="*/ 10 w 168"/>
                  <a:gd name="T5" fmla="*/ 254 h 272"/>
                  <a:gd name="T6" fmla="*/ 10 w 168"/>
                  <a:gd name="T7" fmla="*/ 219 h 272"/>
                  <a:gd name="T8" fmla="*/ 158 w 168"/>
                  <a:gd name="T9" fmla="*/ 219 h 272"/>
                  <a:gd name="T10" fmla="*/ 158 w 168"/>
                  <a:gd name="T11" fmla="*/ 253 h 272"/>
                  <a:gd name="T12" fmla="*/ 155 w 168"/>
                  <a:gd name="T13" fmla="*/ 261 h 272"/>
                  <a:gd name="T14" fmla="*/ 155 w 168"/>
                  <a:gd name="T15" fmla="*/ 271 h 272"/>
                  <a:gd name="T16" fmla="*/ 162 w 168"/>
                  <a:gd name="T17" fmla="*/ 267 h 272"/>
                  <a:gd name="T18" fmla="*/ 167 w 168"/>
                  <a:gd name="T19" fmla="*/ 260 h 272"/>
                  <a:gd name="T20" fmla="*/ 168 w 168"/>
                  <a:gd name="T21" fmla="*/ 255 h 272"/>
                  <a:gd name="T22" fmla="*/ 168 w 168"/>
                  <a:gd name="T23" fmla="*/ 18 h 272"/>
                  <a:gd name="T24" fmla="*/ 167 w 168"/>
                  <a:gd name="T25" fmla="*/ 11 h 272"/>
                  <a:gd name="T26" fmla="*/ 161 w 168"/>
                  <a:gd name="T27" fmla="*/ 5 h 272"/>
                  <a:gd name="T28" fmla="*/ 154 w 168"/>
                  <a:gd name="T29" fmla="*/ 1 h 272"/>
                  <a:gd name="T30" fmla="*/ 153 w 168"/>
                  <a:gd name="T31" fmla="*/ 0 h 272"/>
                  <a:gd name="T32" fmla="*/ 146 w 168"/>
                  <a:gd name="T33" fmla="*/ 0 h 272"/>
                  <a:gd name="T34" fmla="*/ 146 w 168"/>
                  <a:gd name="T35" fmla="*/ 8 h 272"/>
                  <a:gd name="T36" fmla="*/ 155 w 168"/>
                  <a:gd name="T37" fmla="*/ 11 h 272"/>
                  <a:gd name="T38" fmla="*/ 158 w 168"/>
                  <a:gd name="T39" fmla="*/ 18 h 272"/>
                  <a:gd name="T40" fmla="*/ 158 w 168"/>
                  <a:gd name="T41" fmla="*/ 19 h 272"/>
                  <a:gd name="T42" fmla="*/ 158 w 168"/>
                  <a:gd name="T43" fmla="*/ 27 h 272"/>
                  <a:gd name="T44" fmla="*/ 10 w 168"/>
                  <a:gd name="T45" fmla="*/ 27 h 272"/>
                  <a:gd name="T46" fmla="*/ 158 w 168"/>
                  <a:gd name="T47" fmla="*/ 36 h 272"/>
                  <a:gd name="T48" fmla="*/ 158 w 168"/>
                  <a:gd name="T49" fmla="*/ 209 h 272"/>
                  <a:gd name="T50" fmla="*/ 10 w 168"/>
                  <a:gd name="T51" fmla="*/ 209 h 272"/>
                  <a:gd name="T52" fmla="*/ 10 w 168"/>
                  <a:gd name="T53" fmla="*/ 19 h 272"/>
                  <a:gd name="T54" fmla="*/ 13 w 168"/>
                  <a:gd name="T55" fmla="*/ 12 h 272"/>
                  <a:gd name="T56" fmla="*/ 13 w 168"/>
                  <a:gd name="T57" fmla="*/ 1 h 272"/>
                  <a:gd name="T58" fmla="*/ 6 w 168"/>
                  <a:gd name="T59" fmla="*/ 6 h 272"/>
                  <a:gd name="T60" fmla="*/ 1 w 168"/>
                  <a:gd name="T61" fmla="*/ 12 h 272"/>
                  <a:gd name="T62" fmla="*/ 0 w 168"/>
                  <a:gd name="T63" fmla="*/ 19 h 272"/>
                  <a:gd name="T64" fmla="*/ 0 w 168"/>
                  <a:gd name="T65" fmla="*/ 253 h 272"/>
                  <a:gd name="T66" fmla="*/ 2 w 168"/>
                  <a:gd name="T67" fmla="*/ 261 h 272"/>
                  <a:gd name="T68" fmla="*/ 7 w 168"/>
                  <a:gd name="T69" fmla="*/ 268 h 272"/>
                  <a:gd name="T70" fmla="*/ 14 w 168"/>
                  <a:gd name="T71" fmla="*/ 272 h 272"/>
                  <a:gd name="T72" fmla="*/ 21 w 168"/>
                  <a:gd name="T73" fmla="*/ 264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272">
                    <a:moveTo>
                      <a:pt x="21" y="264"/>
                    </a:moveTo>
                    <a:lnTo>
                      <a:pt x="13" y="261"/>
                    </a:lnTo>
                    <a:lnTo>
                      <a:pt x="10" y="254"/>
                    </a:lnTo>
                    <a:lnTo>
                      <a:pt x="10" y="219"/>
                    </a:lnTo>
                    <a:lnTo>
                      <a:pt x="158" y="219"/>
                    </a:lnTo>
                    <a:lnTo>
                      <a:pt x="158" y="253"/>
                    </a:lnTo>
                    <a:lnTo>
                      <a:pt x="155" y="261"/>
                    </a:lnTo>
                    <a:lnTo>
                      <a:pt x="155" y="271"/>
                    </a:lnTo>
                    <a:lnTo>
                      <a:pt x="162" y="267"/>
                    </a:lnTo>
                    <a:lnTo>
                      <a:pt x="167" y="260"/>
                    </a:lnTo>
                    <a:lnTo>
                      <a:pt x="168" y="255"/>
                    </a:lnTo>
                    <a:lnTo>
                      <a:pt x="168" y="18"/>
                    </a:lnTo>
                    <a:lnTo>
                      <a:pt x="167" y="11"/>
                    </a:lnTo>
                    <a:lnTo>
                      <a:pt x="161" y="5"/>
                    </a:lnTo>
                    <a:lnTo>
                      <a:pt x="154" y="1"/>
                    </a:lnTo>
                    <a:lnTo>
                      <a:pt x="153" y="0"/>
                    </a:lnTo>
                    <a:lnTo>
                      <a:pt x="146" y="0"/>
                    </a:lnTo>
                    <a:lnTo>
                      <a:pt x="146" y="8"/>
                    </a:lnTo>
                    <a:lnTo>
                      <a:pt x="155" y="11"/>
                    </a:lnTo>
                    <a:lnTo>
                      <a:pt x="158" y="18"/>
                    </a:lnTo>
                    <a:lnTo>
                      <a:pt x="158" y="19"/>
                    </a:lnTo>
                    <a:lnTo>
                      <a:pt x="158" y="27"/>
                    </a:lnTo>
                    <a:lnTo>
                      <a:pt x="10" y="27"/>
                    </a:lnTo>
                    <a:lnTo>
                      <a:pt x="158" y="36"/>
                    </a:lnTo>
                    <a:lnTo>
                      <a:pt x="158" y="209"/>
                    </a:lnTo>
                    <a:lnTo>
                      <a:pt x="10" y="209"/>
                    </a:lnTo>
                    <a:lnTo>
                      <a:pt x="10" y="19"/>
                    </a:lnTo>
                    <a:lnTo>
                      <a:pt x="13" y="12"/>
                    </a:lnTo>
                    <a:lnTo>
                      <a:pt x="13" y="1"/>
                    </a:lnTo>
                    <a:lnTo>
                      <a:pt x="6" y="6"/>
                    </a:lnTo>
                    <a:lnTo>
                      <a:pt x="1" y="12"/>
                    </a:lnTo>
                    <a:lnTo>
                      <a:pt x="0" y="19"/>
                    </a:lnTo>
                    <a:lnTo>
                      <a:pt x="0" y="253"/>
                    </a:lnTo>
                    <a:lnTo>
                      <a:pt x="2" y="261"/>
                    </a:lnTo>
                    <a:lnTo>
                      <a:pt x="7" y="268"/>
                    </a:lnTo>
                    <a:lnTo>
                      <a:pt x="14" y="272"/>
                    </a:lnTo>
                    <a:lnTo>
                      <a:pt x="21" y="264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18" name="Freeform 34"/>
              <p:cNvSpPr>
                <a:spLocks/>
              </p:cNvSpPr>
              <p:nvPr/>
            </p:nvSpPr>
            <p:spPr bwMode="auto">
              <a:xfrm>
                <a:off x="420" y="1558"/>
                <a:ext cx="141" cy="12"/>
              </a:xfrm>
              <a:custGeom>
                <a:avLst/>
                <a:gdLst>
                  <a:gd name="T0" fmla="*/ 141 w 141"/>
                  <a:gd name="T1" fmla="*/ 10 h 12"/>
                  <a:gd name="T2" fmla="*/ 141 w 141"/>
                  <a:gd name="T3" fmla="*/ 0 h 12"/>
                  <a:gd name="T4" fmla="*/ 133 w 141"/>
                  <a:gd name="T5" fmla="*/ 3 h 12"/>
                  <a:gd name="T6" fmla="*/ 7 w 141"/>
                  <a:gd name="T7" fmla="*/ 3 h 12"/>
                  <a:gd name="T8" fmla="*/ 0 w 141"/>
                  <a:gd name="T9" fmla="*/ 11 h 12"/>
                  <a:gd name="T10" fmla="*/ 7 w 141"/>
                  <a:gd name="T11" fmla="*/ 12 h 12"/>
                  <a:gd name="T12" fmla="*/ 132 w 141"/>
                  <a:gd name="T13" fmla="*/ 12 h 12"/>
                  <a:gd name="T14" fmla="*/ 141 w 141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1" h="12">
                    <a:moveTo>
                      <a:pt x="141" y="10"/>
                    </a:moveTo>
                    <a:lnTo>
                      <a:pt x="141" y="0"/>
                    </a:lnTo>
                    <a:lnTo>
                      <a:pt x="133" y="3"/>
                    </a:lnTo>
                    <a:lnTo>
                      <a:pt x="7" y="3"/>
                    </a:lnTo>
                    <a:lnTo>
                      <a:pt x="0" y="11"/>
                    </a:lnTo>
                    <a:lnTo>
                      <a:pt x="7" y="12"/>
                    </a:lnTo>
                    <a:lnTo>
                      <a:pt x="132" y="12"/>
                    </a:lnTo>
                    <a:lnTo>
                      <a:pt x="141" y="1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23" name="Group 38"/>
            <p:cNvGrpSpPr>
              <a:grpSpLocks/>
            </p:cNvGrpSpPr>
            <p:nvPr/>
          </p:nvGrpSpPr>
          <p:grpSpPr bwMode="auto">
            <a:xfrm>
              <a:off x="470" y="1520"/>
              <a:ext cx="40" cy="37"/>
              <a:chOff x="470" y="1520"/>
              <a:chExt cx="40" cy="37"/>
            </a:xfrm>
          </p:grpSpPr>
          <p:sp>
            <p:nvSpPr>
              <p:cNvPr id="8311" name="Freeform 36"/>
              <p:cNvSpPr>
                <a:spLocks/>
              </p:cNvSpPr>
              <p:nvPr/>
            </p:nvSpPr>
            <p:spPr bwMode="auto">
              <a:xfrm>
                <a:off x="470" y="1520"/>
                <a:ext cx="28" cy="37"/>
              </a:xfrm>
              <a:custGeom>
                <a:avLst/>
                <a:gdLst>
                  <a:gd name="T0" fmla="*/ 2 w 28"/>
                  <a:gd name="T1" fmla="*/ 26 h 37"/>
                  <a:gd name="T2" fmla="*/ 8 w 28"/>
                  <a:gd name="T3" fmla="*/ 32 h 37"/>
                  <a:gd name="T4" fmla="*/ 15 w 28"/>
                  <a:gd name="T5" fmla="*/ 36 h 37"/>
                  <a:gd name="T6" fmla="*/ 20 w 28"/>
                  <a:gd name="T7" fmla="*/ 37 h 37"/>
                  <a:gd name="T8" fmla="*/ 28 w 28"/>
                  <a:gd name="T9" fmla="*/ 35 h 37"/>
                  <a:gd name="T10" fmla="*/ 20 w 28"/>
                  <a:gd name="T11" fmla="*/ 27 h 37"/>
                  <a:gd name="T12" fmla="*/ 14 w 28"/>
                  <a:gd name="T13" fmla="*/ 27 h 37"/>
                  <a:gd name="T14" fmla="*/ 10 w 28"/>
                  <a:gd name="T15" fmla="*/ 23 h 37"/>
                  <a:gd name="T16" fmla="*/ 10 w 28"/>
                  <a:gd name="T17" fmla="*/ 13 h 37"/>
                  <a:gd name="T18" fmla="*/ 14 w 28"/>
                  <a:gd name="T19" fmla="*/ 9 h 37"/>
                  <a:gd name="T20" fmla="*/ 20 w 28"/>
                  <a:gd name="T21" fmla="*/ 0 h 37"/>
                  <a:gd name="T22" fmla="*/ 11 w 28"/>
                  <a:gd name="T23" fmla="*/ 2 h 37"/>
                  <a:gd name="T24" fmla="*/ 4 w 28"/>
                  <a:gd name="T25" fmla="*/ 7 h 37"/>
                  <a:gd name="T26" fmla="*/ 1 w 28"/>
                  <a:gd name="T27" fmla="*/ 14 h 37"/>
                  <a:gd name="T28" fmla="*/ 0 w 28"/>
                  <a:gd name="T29" fmla="*/ 18 h 37"/>
                  <a:gd name="T30" fmla="*/ 2 w 28"/>
                  <a:gd name="T31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37">
                    <a:moveTo>
                      <a:pt x="2" y="26"/>
                    </a:moveTo>
                    <a:lnTo>
                      <a:pt x="8" y="32"/>
                    </a:lnTo>
                    <a:lnTo>
                      <a:pt x="15" y="36"/>
                    </a:lnTo>
                    <a:lnTo>
                      <a:pt x="20" y="37"/>
                    </a:lnTo>
                    <a:lnTo>
                      <a:pt x="28" y="35"/>
                    </a:lnTo>
                    <a:lnTo>
                      <a:pt x="20" y="27"/>
                    </a:lnTo>
                    <a:lnTo>
                      <a:pt x="14" y="27"/>
                    </a:lnTo>
                    <a:lnTo>
                      <a:pt x="10" y="23"/>
                    </a:lnTo>
                    <a:lnTo>
                      <a:pt x="10" y="13"/>
                    </a:lnTo>
                    <a:lnTo>
                      <a:pt x="14" y="9"/>
                    </a:lnTo>
                    <a:lnTo>
                      <a:pt x="20" y="0"/>
                    </a:lnTo>
                    <a:lnTo>
                      <a:pt x="11" y="2"/>
                    </a:lnTo>
                    <a:lnTo>
                      <a:pt x="4" y="7"/>
                    </a:lnTo>
                    <a:lnTo>
                      <a:pt x="1" y="14"/>
                    </a:lnTo>
                    <a:lnTo>
                      <a:pt x="0" y="18"/>
                    </a:ln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12" name="Freeform 37"/>
              <p:cNvSpPr>
                <a:spLocks/>
              </p:cNvSpPr>
              <p:nvPr/>
            </p:nvSpPr>
            <p:spPr bwMode="auto">
              <a:xfrm>
                <a:off x="484" y="1520"/>
                <a:ext cx="26" cy="35"/>
              </a:xfrm>
              <a:custGeom>
                <a:avLst/>
                <a:gdLst>
                  <a:gd name="T0" fmla="*/ 11 w 26"/>
                  <a:gd name="T1" fmla="*/ 9 h 35"/>
                  <a:gd name="T2" fmla="*/ 16 w 26"/>
                  <a:gd name="T3" fmla="*/ 13 h 35"/>
                  <a:gd name="T4" fmla="*/ 16 w 26"/>
                  <a:gd name="T5" fmla="*/ 23 h 35"/>
                  <a:gd name="T6" fmla="*/ 11 w 26"/>
                  <a:gd name="T7" fmla="*/ 27 h 35"/>
                  <a:gd name="T8" fmla="*/ 6 w 26"/>
                  <a:gd name="T9" fmla="*/ 27 h 35"/>
                  <a:gd name="T10" fmla="*/ 14 w 26"/>
                  <a:gd name="T11" fmla="*/ 35 h 35"/>
                  <a:gd name="T12" fmla="*/ 21 w 26"/>
                  <a:gd name="T13" fmla="*/ 30 h 35"/>
                  <a:gd name="T14" fmla="*/ 25 w 26"/>
                  <a:gd name="T15" fmla="*/ 22 h 35"/>
                  <a:gd name="T16" fmla="*/ 26 w 26"/>
                  <a:gd name="T17" fmla="*/ 18 h 35"/>
                  <a:gd name="T18" fmla="*/ 24 w 26"/>
                  <a:gd name="T19" fmla="*/ 10 h 35"/>
                  <a:gd name="T20" fmla="*/ 18 w 26"/>
                  <a:gd name="T21" fmla="*/ 4 h 35"/>
                  <a:gd name="T22" fmla="*/ 10 w 26"/>
                  <a:gd name="T23" fmla="*/ 0 h 35"/>
                  <a:gd name="T24" fmla="*/ 6 w 26"/>
                  <a:gd name="T25" fmla="*/ 0 h 35"/>
                  <a:gd name="T26" fmla="*/ 0 w 26"/>
                  <a:gd name="T27" fmla="*/ 9 h 35"/>
                  <a:gd name="T28" fmla="*/ 11 w 26"/>
                  <a:gd name="T2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5">
                    <a:moveTo>
                      <a:pt x="11" y="9"/>
                    </a:moveTo>
                    <a:lnTo>
                      <a:pt x="16" y="13"/>
                    </a:lnTo>
                    <a:lnTo>
                      <a:pt x="16" y="23"/>
                    </a:lnTo>
                    <a:lnTo>
                      <a:pt x="11" y="27"/>
                    </a:lnTo>
                    <a:lnTo>
                      <a:pt x="6" y="27"/>
                    </a:lnTo>
                    <a:lnTo>
                      <a:pt x="14" y="35"/>
                    </a:lnTo>
                    <a:lnTo>
                      <a:pt x="21" y="30"/>
                    </a:lnTo>
                    <a:lnTo>
                      <a:pt x="25" y="22"/>
                    </a:lnTo>
                    <a:lnTo>
                      <a:pt x="26" y="18"/>
                    </a:lnTo>
                    <a:lnTo>
                      <a:pt x="24" y="10"/>
                    </a:lnTo>
                    <a:lnTo>
                      <a:pt x="18" y="4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0" y="9"/>
                    </a:lnTo>
                    <a:lnTo>
                      <a:pt x="11" y="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24" name="Freeform 39"/>
            <p:cNvSpPr>
              <a:spLocks/>
            </p:cNvSpPr>
            <p:nvPr/>
          </p:nvSpPr>
          <p:spPr bwMode="auto">
            <a:xfrm>
              <a:off x="466" y="1310"/>
              <a:ext cx="29" cy="9"/>
            </a:xfrm>
            <a:custGeom>
              <a:avLst/>
              <a:gdLst>
                <a:gd name="T0" fmla="*/ 4 w 29"/>
                <a:gd name="T1" fmla="*/ 9 h 9"/>
                <a:gd name="T2" fmla="*/ 27 w 29"/>
                <a:gd name="T3" fmla="*/ 9 h 9"/>
                <a:gd name="T4" fmla="*/ 29 w 29"/>
                <a:gd name="T5" fmla="*/ 7 h 9"/>
                <a:gd name="T6" fmla="*/ 29 w 29"/>
                <a:gd name="T7" fmla="*/ 2 h 9"/>
                <a:gd name="T8" fmla="*/ 27 w 29"/>
                <a:gd name="T9" fmla="*/ 0 h 9"/>
                <a:gd name="T10" fmla="*/ 2 w 29"/>
                <a:gd name="T11" fmla="*/ 0 h 9"/>
                <a:gd name="T12" fmla="*/ 0 w 29"/>
                <a:gd name="T13" fmla="*/ 2 h 9"/>
                <a:gd name="T14" fmla="*/ 0 w 29"/>
                <a:gd name="T15" fmla="*/ 7 h 9"/>
                <a:gd name="T16" fmla="*/ 2 w 29"/>
                <a:gd name="T17" fmla="*/ 9 h 9"/>
                <a:gd name="T18" fmla="*/ 4 w 29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9">
                  <a:moveTo>
                    <a:pt x="4" y="9"/>
                  </a:moveTo>
                  <a:lnTo>
                    <a:pt x="27" y="9"/>
                  </a:lnTo>
                  <a:lnTo>
                    <a:pt x="29" y="7"/>
                  </a:lnTo>
                  <a:lnTo>
                    <a:pt x="29" y="2"/>
                  </a:lnTo>
                  <a:lnTo>
                    <a:pt x="27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2" y="9"/>
                  </a:lnTo>
                  <a:lnTo>
                    <a:pt x="4" y="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500" y="1310"/>
              <a:ext cx="15" cy="9"/>
            </a:xfrm>
            <a:custGeom>
              <a:avLst/>
              <a:gdLst>
                <a:gd name="T0" fmla="*/ 5 w 15"/>
                <a:gd name="T1" fmla="*/ 9 h 9"/>
                <a:gd name="T2" fmla="*/ 12 w 15"/>
                <a:gd name="T3" fmla="*/ 9 h 9"/>
                <a:gd name="T4" fmla="*/ 15 w 15"/>
                <a:gd name="T5" fmla="*/ 7 h 9"/>
                <a:gd name="T6" fmla="*/ 15 w 15"/>
                <a:gd name="T7" fmla="*/ 2 h 9"/>
                <a:gd name="T8" fmla="*/ 12 w 15"/>
                <a:gd name="T9" fmla="*/ 0 h 9"/>
                <a:gd name="T10" fmla="*/ 2 w 15"/>
                <a:gd name="T11" fmla="*/ 0 h 9"/>
                <a:gd name="T12" fmla="*/ 0 w 15"/>
                <a:gd name="T13" fmla="*/ 2 h 9"/>
                <a:gd name="T14" fmla="*/ 0 w 15"/>
                <a:gd name="T15" fmla="*/ 7 h 9"/>
                <a:gd name="T16" fmla="*/ 2 w 15"/>
                <a:gd name="T17" fmla="*/ 9 h 9"/>
                <a:gd name="T18" fmla="*/ 5 w 15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9">
                  <a:moveTo>
                    <a:pt x="5" y="9"/>
                  </a:moveTo>
                  <a:lnTo>
                    <a:pt x="12" y="9"/>
                  </a:lnTo>
                  <a:lnTo>
                    <a:pt x="15" y="7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2" y="9"/>
                  </a:lnTo>
                  <a:lnTo>
                    <a:pt x="5" y="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26" name="Group 43"/>
            <p:cNvGrpSpPr>
              <a:grpSpLocks/>
            </p:cNvGrpSpPr>
            <p:nvPr/>
          </p:nvGrpSpPr>
          <p:grpSpPr bwMode="auto">
            <a:xfrm>
              <a:off x="359" y="1702"/>
              <a:ext cx="257" cy="235"/>
              <a:chOff x="359" y="1702"/>
              <a:chExt cx="257" cy="235"/>
            </a:xfrm>
          </p:grpSpPr>
          <p:sp>
            <p:nvSpPr>
              <p:cNvPr id="8309" name="Freeform 41"/>
              <p:cNvSpPr>
                <a:spLocks/>
              </p:cNvSpPr>
              <p:nvPr/>
            </p:nvSpPr>
            <p:spPr bwMode="auto">
              <a:xfrm>
                <a:off x="359" y="1702"/>
                <a:ext cx="257" cy="235"/>
              </a:xfrm>
              <a:custGeom>
                <a:avLst/>
                <a:gdLst>
                  <a:gd name="T0" fmla="*/ 257 w 257"/>
                  <a:gd name="T1" fmla="*/ 233 h 235"/>
                  <a:gd name="T2" fmla="*/ 257 w 257"/>
                  <a:gd name="T3" fmla="*/ 2 h 235"/>
                  <a:gd name="T4" fmla="*/ 255 w 257"/>
                  <a:gd name="T5" fmla="*/ 0 h 235"/>
                  <a:gd name="T6" fmla="*/ 2 w 257"/>
                  <a:gd name="T7" fmla="*/ 0 h 235"/>
                  <a:gd name="T8" fmla="*/ 0 w 257"/>
                  <a:gd name="T9" fmla="*/ 2 h 235"/>
                  <a:gd name="T10" fmla="*/ 0 w 257"/>
                  <a:gd name="T11" fmla="*/ 233 h 235"/>
                  <a:gd name="T12" fmla="*/ 2 w 257"/>
                  <a:gd name="T13" fmla="*/ 235 h 235"/>
                  <a:gd name="T14" fmla="*/ 5 w 257"/>
                  <a:gd name="T15" fmla="*/ 235 h 235"/>
                  <a:gd name="T16" fmla="*/ 10 w 257"/>
                  <a:gd name="T17" fmla="*/ 51 h 235"/>
                  <a:gd name="T18" fmla="*/ 232 w 257"/>
                  <a:gd name="T19" fmla="*/ 51 h 235"/>
                  <a:gd name="T20" fmla="*/ 234 w 257"/>
                  <a:gd name="T21" fmla="*/ 49 h 235"/>
                  <a:gd name="T22" fmla="*/ 234 w 257"/>
                  <a:gd name="T23" fmla="*/ 44 h 235"/>
                  <a:gd name="T24" fmla="*/ 232 w 257"/>
                  <a:gd name="T25" fmla="*/ 41 h 235"/>
                  <a:gd name="T26" fmla="*/ 10 w 257"/>
                  <a:gd name="T27" fmla="*/ 41 h 235"/>
                  <a:gd name="T28" fmla="*/ 10 w 257"/>
                  <a:gd name="T29" fmla="*/ 9 h 235"/>
                  <a:gd name="T30" fmla="*/ 246 w 257"/>
                  <a:gd name="T31" fmla="*/ 9 h 235"/>
                  <a:gd name="T32" fmla="*/ 246 w 257"/>
                  <a:gd name="T33" fmla="*/ 226 h 235"/>
                  <a:gd name="T34" fmla="*/ 5 w 257"/>
                  <a:gd name="T35" fmla="*/ 235 h 235"/>
                  <a:gd name="T36" fmla="*/ 254 w 257"/>
                  <a:gd name="T37" fmla="*/ 235 h 235"/>
                  <a:gd name="T38" fmla="*/ 257 w 257"/>
                  <a:gd name="T39" fmla="*/ 23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7" h="235">
                    <a:moveTo>
                      <a:pt x="257" y="233"/>
                    </a:moveTo>
                    <a:lnTo>
                      <a:pt x="257" y="2"/>
                    </a:lnTo>
                    <a:lnTo>
                      <a:pt x="25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33"/>
                    </a:lnTo>
                    <a:lnTo>
                      <a:pt x="2" y="235"/>
                    </a:lnTo>
                    <a:lnTo>
                      <a:pt x="5" y="235"/>
                    </a:lnTo>
                    <a:lnTo>
                      <a:pt x="10" y="51"/>
                    </a:lnTo>
                    <a:lnTo>
                      <a:pt x="232" y="51"/>
                    </a:lnTo>
                    <a:lnTo>
                      <a:pt x="234" y="49"/>
                    </a:lnTo>
                    <a:lnTo>
                      <a:pt x="234" y="44"/>
                    </a:lnTo>
                    <a:lnTo>
                      <a:pt x="232" y="41"/>
                    </a:lnTo>
                    <a:lnTo>
                      <a:pt x="10" y="41"/>
                    </a:lnTo>
                    <a:lnTo>
                      <a:pt x="10" y="9"/>
                    </a:lnTo>
                    <a:lnTo>
                      <a:pt x="246" y="9"/>
                    </a:lnTo>
                    <a:lnTo>
                      <a:pt x="246" y="226"/>
                    </a:lnTo>
                    <a:lnTo>
                      <a:pt x="5" y="235"/>
                    </a:lnTo>
                    <a:lnTo>
                      <a:pt x="254" y="235"/>
                    </a:lnTo>
                    <a:lnTo>
                      <a:pt x="257" y="233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10" name="Freeform 42"/>
              <p:cNvSpPr>
                <a:spLocks/>
              </p:cNvSpPr>
              <p:nvPr/>
            </p:nvSpPr>
            <p:spPr bwMode="auto">
              <a:xfrm>
                <a:off x="364" y="1753"/>
                <a:ext cx="241" cy="184"/>
              </a:xfrm>
              <a:custGeom>
                <a:avLst/>
                <a:gdLst>
                  <a:gd name="T0" fmla="*/ 241 w 241"/>
                  <a:gd name="T1" fmla="*/ 175 h 184"/>
                  <a:gd name="T2" fmla="*/ 5 w 241"/>
                  <a:gd name="T3" fmla="*/ 175 h 184"/>
                  <a:gd name="T4" fmla="*/ 5 w 241"/>
                  <a:gd name="T5" fmla="*/ 0 h 184"/>
                  <a:gd name="T6" fmla="*/ 0 w 241"/>
                  <a:gd name="T7" fmla="*/ 184 h 184"/>
                  <a:gd name="T8" fmla="*/ 241 w 241"/>
                  <a:gd name="T9" fmla="*/ 17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84">
                    <a:moveTo>
                      <a:pt x="241" y="175"/>
                    </a:moveTo>
                    <a:lnTo>
                      <a:pt x="5" y="175"/>
                    </a:lnTo>
                    <a:lnTo>
                      <a:pt x="5" y="0"/>
                    </a:lnTo>
                    <a:lnTo>
                      <a:pt x="0" y="184"/>
                    </a:lnTo>
                    <a:lnTo>
                      <a:pt x="241" y="175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27" name="Freeform 44"/>
            <p:cNvSpPr>
              <a:spLocks/>
            </p:cNvSpPr>
            <p:nvPr/>
          </p:nvSpPr>
          <p:spPr bwMode="auto">
            <a:xfrm>
              <a:off x="583" y="1723"/>
              <a:ext cx="10" cy="9"/>
            </a:xfrm>
            <a:custGeom>
              <a:avLst/>
              <a:gdLst>
                <a:gd name="T0" fmla="*/ 5 w 10"/>
                <a:gd name="T1" fmla="*/ 9 h 9"/>
                <a:gd name="T2" fmla="*/ 4 w 10"/>
                <a:gd name="T3" fmla="*/ 9 h 9"/>
                <a:gd name="T4" fmla="*/ 2 w 10"/>
                <a:gd name="T5" fmla="*/ 9 h 9"/>
                <a:gd name="T6" fmla="*/ 1 w 10"/>
                <a:gd name="T7" fmla="*/ 8 h 9"/>
                <a:gd name="T8" fmla="*/ 0 w 10"/>
                <a:gd name="T9" fmla="*/ 7 h 9"/>
                <a:gd name="T10" fmla="*/ 0 w 10"/>
                <a:gd name="T11" fmla="*/ 6 h 9"/>
                <a:gd name="T12" fmla="*/ 0 w 10"/>
                <a:gd name="T13" fmla="*/ 4 h 9"/>
                <a:gd name="T14" fmla="*/ 0 w 10"/>
                <a:gd name="T15" fmla="*/ 2 h 9"/>
                <a:gd name="T16" fmla="*/ 1 w 10"/>
                <a:gd name="T17" fmla="*/ 1 h 9"/>
                <a:gd name="T18" fmla="*/ 2 w 10"/>
                <a:gd name="T19" fmla="*/ 1 h 9"/>
                <a:gd name="T20" fmla="*/ 4 w 10"/>
                <a:gd name="T21" fmla="*/ 0 h 9"/>
                <a:gd name="T22" fmla="*/ 6 w 10"/>
                <a:gd name="T23" fmla="*/ 0 h 9"/>
                <a:gd name="T24" fmla="*/ 8 w 10"/>
                <a:gd name="T25" fmla="*/ 1 h 9"/>
                <a:gd name="T26" fmla="*/ 9 w 10"/>
                <a:gd name="T27" fmla="*/ 1 h 9"/>
                <a:gd name="T28" fmla="*/ 10 w 10"/>
                <a:gd name="T29" fmla="*/ 2 h 9"/>
                <a:gd name="T30" fmla="*/ 10 w 10"/>
                <a:gd name="T31" fmla="*/ 4 h 9"/>
                <a:gd name="T32" fmla="*/ 10 w 10"/>
                <a:gd name="T33" fmla="*/ 6 h 9"/>
                <a:gd name="T34" fmla="*/ 10 w 10"/>
                <a:gd name="T35" fmla="*/ 7 h 9"/>
                <a:gd name="T36" fmla="*/ 9 w 10"/>
                <a:gd name="T37" fmla="*/ 8 h 9"/>
                <a:gd name="T38" fmla="*/ 8 w 10"/>
                <a:gd name="T39" fmla="*/ 9 h 9"/>
                <a:gd name="T40" fmla="*/ 6 w 10"/>
                <a:gd name="T41" fmla="*/ 9 h 9"/>
                <a:gd name="T42" fmla="*/ 5 w 10"/>
                <a:gd name="T4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9">
                  <a:moveTo>
                    <a:pt x="5" y="9"/>
                  </a:moveTo>
                  <a:lnTo>
                    <a:pt x="4" y="9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9" y="8"/>
                  </a:lnTo>
                  <a:lnTo>
                    <a:pt x="8" y="9"/>
                  </a:lnTo>
                  <a:lnTo>
                    <a:pt x="6" y="9"/>
                  </a:lnTo>
                  <a:lnTo>
                    <a:pt x="5" y="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8" name="Freeform 45"/>
            <p:cNvSpPr>
              <a:spLocks/>
            </p:cNvSpPr>
            <p:nvPr/>
          </p:nvSpPr>
          <p:spPr bwMode="auto">
            <a:xfrm>
              <a:off x="565" y="1723"/>
              <a:ext cx="10" cy="9"/>
            </a:xfrm>
            <a:custGeom>
              <a:avLst/>
              <a:gdLst>
                <a:gd name="T0" fmla="*/ 6 w 10"/>
                <a:gd name="T1" fmla="*/ 9 h 9"/>
                <a:gd name="T2" fmla="*/ 4 w 10"/>
                <a:gd name="T3" fmla="*/ 9 h 9"/>
                <a:gd name="T4" fmla="*/ 3 w 10"/>
                <a:gd name="T5" fmla="*/ 9 h 9"/>
                <a:gd name="T6" fmla="*/ 2 w 10"/>
                <a:gd name="T7" fmla="*/ 8 h 9"/>
                <a:gd name="T8" fmla="*/ 1 w 10"/>
                <a:gd name="T9" fmla="*/ 7 h 9"/>
                <a:gd name="T10" fmla="*/ 0 w 10"/>
                <a:gd name="T11" fmla="*/ 6 h 9"/>
                <a:gd name="T12" fmla="*/ 0 w 10"/>
                <a:gd name="T13" fmla="*/ 4 h 9"/>
                <a:gd name="T14" fmla="*/ 1 w 10"/>
                <a:gd name="T15" fmla="*/ 2 h 9"/>
                <a:gd name="T16" fmla="*/ 2 w 10"/>
                <a:gd name="T17" fmla="*/ 1 h 9"/>
                <a:gd name="T18" fmla="*/ 3 w 10"/>
                <a:gd name="T19" fmla="*/ 1 h 9"/>
                <a:gd name="T20" fmla="*/ 4 w 10"/>
                <a:gd name="T21" fmla="*/ 0 h 9"/>
                <a:gd name="T22" fmla="*/ 7 w 10"/>
                <a:gd name="T23" fmla="*/ 0 h 9"/>
                <a:gd name="T24" fmla="*/ 8 w 10"/>
                <a:gd name="T25" fmla="*/ 1 h 9"/>
                <a:gd name="T26" fmla="*/ 9 w 10"/>
                <a:gd name="T27" fmla="*/ 1 h 9"/>
                <a:gd name="T28" fmla="*/ 10 w 10"/>
                <a:gd name="T29" fmla="*/ 2 h 9"/>
                <a:gd name="T30" fmla="*/ 10 w 10"/>
                <a:gd name="T31" fmla="*/ 4 h 9"/>
                <a:gd name="T32" fmla="*/ 10 w 10"/>
                <a:gd name="T33" fmla="*/ 6 h 9"/>
                <a:gd name="T34" fmla="*/ 10 w 10"/>
                <a:gd name="T35" fmla="*/ 7 h 9"/>
                <a:gd name="T36" fmla="*/ 9 w 10"/>
                <a:gd name="T37" fmla="*/ 8 h 9"/>
                <a:gd name="T38" fmla="*/ 8 w 10"/>
                <a:gd name="T39" fmla="*/ 9 h 9"/>
                <a:gd name="T40" fmla="*/ 7 w 10"/>
                <a:gd name="T41" fmla="*/ 9 h 9"/>
                <a:gd name="T42" fmla="*/ 6 w 10"/>
                <a:gd name="T4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9">
                  <a:moveTo>
                    <a:pt x="6" y="9"/>
                  </a:moveTo>
                  <a:lnTo>
                    <a:pt x="4" y="9"/>
                  </a:lnTo>
                  <a:lnTo>
                    <a:pt x="3" y="9"/>
                  </a:lnTo>
                  <a:lnTo>
                    <a:pt x="2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1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9" y="8"/>
                  </a:lnTo>
                  <a:lnTo>
                    <a:pt x="8" y="9"/>
                  </a:lnTo>
                  <a:lnTo>
                    <a:pt x="7" y="9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" name="Freeform 46"/>
            <p:cNvSpPr>
              <a:spLocks/>
            </p:cNvSpPr>
            <p:nvPr/>
          </p:nvSpPr>
          <p:spPr bwMode="auto">
            <a:xfrm>
              <a:off x="548" y="1723"/>
              <a:ext cx="10" cy="9"/>
            </a:xfrm>
            <a:custGeom>
              <a:avLst/>
              <a:gdLst>
                <a:gd name="T0" fmla="*/ 5 w 10"/>
                <a:gd name="T1" fmla="*/ 9 h 9"/>
                <a:gd name="T2" fmla="*/ 3 w 10"/>
                <a:gd name="T3" fmla="*/ 9 h 9"/>
                <a:gd name="T4" fmla="*/ 2 w 10"/>
                <a:gd name="T5" fmla="*/ 9 h 9"/>
                <a:gd name="T6" fmla="*/ 1 w 10"/>
                <a:gd name="T7" fmla="*/ 8 h 9"/>
                <a:gd name="T8" fmla="*/ 0 w 10"/>
                <a:gd name="T9" fmla="*/ 7 h 9"/>
                <a:gd name="T10" fmla="*/ 0 w 10"/>
                <a:gd name="T11" fmla="*/ 6 h 9"/>
                <a:gd name="T12" fmla="*/ 0 w 10"/>
                <a:gd name="T13" fmla="*/ 4 h 9"/>
                <a:gd name="T14" fmla="*/ 0 w 10"/>
                <a:gd name="T15" fmla="*/ 2 h 9"/>
                <a:gd name="T16" fmla="*/ 1 w 10"/>
                <a:gd name="T17" fmla="*/ 1 h 9"/>
                <a:gd name="T18" fmla="*/ 2 w 10"/>
                <a:gd name="T19" fmla="*/ 1 h 9"/>
                <a:gd name="T20" fmla="*/ 3 w 10"/>
                <a:gd name="T21" fmla="*/ 0 h 9"/>
                <a:gd name="T22" fmla="*/ 6 w 10"/>
                <a:gd name="T23" fmla="*/ 0 h 9"/>
                <a:gd name="T24" fmla="*/ 7 w 10"/>
                <a:gd name="T25" fmla="*/ 1 h 9"/>
                <a:gd name="T26" fmla="*/ 8 w 10"/>
                <a:gd name="T27" fmla="*/ 1 h 9"/>
                <a:gd name="T28" fmla="*/ 10 w 10"/>
                <a:gd name="T29" fmla="*/ 2 h 9"/>
                <a:gd name="T30" fmla="*/ 10 w 10"/>
                <a:gd name="T31" fmla="*/ 4 h 9"/>
                <a:gd name="T32" fmla="*/ 10 w 10"/>
                <a:gd name="T33" fmla="*/ 6 h 9"/>
                <a:gd name="T34" fmla="*/ 10 w 10"/>
                <a:gd name="T35" fmla="*/ 7 h 9"/>
                <a:gd name="T36" fmla="*/ 8 w 10"/>
                <a:gd name="T37" fmla="*/ 8 h 9"/>
                <a:gd name="T38" fmla="*/ 7 w 10"/>
                <a:gd name="T39" fmla="*/ 9 h 9"/>
                <a:gd name="T40" fmla="*/ 6 w 10"/>
                <a:gd name="T41" fmla="*/ 9 h 9"/>
                <a:gd name="T42" fmla="*/ 5 w 10"/>
                <a:gd name="T4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9">
                  <a:moveTo>
                    <a:pt x="5" y="9"/>
                  </a:moveTo>
                  <a:lnTo>
                    <a:pt x="3" y="9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7" y="1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8" y="8"/>
                  </a:lnTo>
                  <a:lnTo>
                    <a:pt x="7" y="9"/>
                  </a:lnTo>
                  <a:lnTo>
                    <a:pt x="6" y="9"/>
                  </a:lnTo>
                  <a:lnTo>
                    <a:pt x="5" y="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0" name="Freeform 47"/>
            <p:cNvSpPr>
              <a:spLocks/>
            </p:cNvSpPr>
            <p:nvPr/>
          </p:nvSpPr>
          <p:spPr bwMode="auto">
            <a:xfrm>
              <a:off x="397" y="1782"/>
              <a:ext cx="180" cy="110"/>
            </a:xfrm>
            <a:custGeom>
              <a:avLst/>
              <a:gdLst>
                <a:gd name="T0" fmla="*/ 175 w 180"/>
                <a:gd name="T1" fmla="*/ 64 h 110"/>
                <a:gd name="T2" fmla="*/ 166 w 180"/>
                <a:gd name="T3" fmla="*/ 77 h 110"/>
                <a:gd name="T4" fmla="*/ 154 w 180"/>
                <a:gd name="T5" fmla="*/ 88 h 110"/>
                <a:gd name="T6" fmla="*/ 141 w 180"/>
                <a:gd name="T7" fmla="*/ 97 h 110"/>
                <a:gd name="T8" fmla="*/ 125 w 180"/>
                <a:gd name="T9" fmla="*/ 103 h 110"/>
                <a:gd name="T10" fmla="*/ 109 w 180"/>
                <a:gd name="T11" fmla="*/ 108 h 110"/>
                <a:gd name="T12" fmla="*/ 92 w 180"/>
                <a:gd name="T13" fmla="*/ 110 h 110"/>
                <a:gd name="T14" fmla="*/ 81 w 180"/>
                <a:gd name="T15" fmla="*/ 109 h 110"/>
                <a:gd name="T16" fmla="*/ 65 w 180"/>
                <a:gd name="T17" fmla="*/ 107 h 110"/>
                <a:gd name="T18" fmla="*/ 49 w 180"/>
                <a:gd name="T19" fmla="*/ 101 h 110"/>
                <a:gd name="T20" fmla="*/ 35 w 180"/>
                <a:gd name="T21" fmla="*/ 94 h 110"/>
                <a:gd name="T22" fmla="*/ 21 w 180"/>
                <a:gd name="T23" fmla="*/ 84 h 110"/>
                <a:gd name="T24" fmla="*/ 11 w 180"/>
                <a:gd name="T25" fmla="*/ 72 h 110"/>
                <a:gd name="T26" fmla="*/ 2 w 180"/>
                <a:gd name="T27" fmla="*/ 58 h 110"/>
                <a:gd name="T28" fmla="*/ 0 w 180"/>
                <a:gd name="T29" fmla="*/ 54 h 110"/>
                <a:gd name="T30" fmla="*/ 4 w 180"/>
                <a:gd name="T31" fmla="*/ 50 h 110"/>
                <a:gd name="T32" fmla="*/ 9 w 180"/>
                <a:gd name="T33" fmla="*/ 50 h 110"/>
                <a:gd name="T34" fmla="*/ 14 w 180"/>
                <a:gd name="T35" fmla="*/ 60 h 110"/>
                <a:gd name="T36" fmla="*/ 24 w 180"/>
                <a:gd name="T37" fmla="*/ 73 h 110"/>
                <a:gd name="T38" fmla="*/ 36 w 180"/>
                <a:gd name="T39" fmla="*/ 83 h 110"/>
                <a:gd name="T40" fmla="*/ 51 w 180"/>
                <a:gd name="T41" fmla="*/ 91 h 110"/>
                <a:gd name="T42" fmla="*/ 66 w 180"/>
                <a:gd name="T43" fmla="*/ 97 h 110"/>
                <a:gd name="T44" fmla="*/ 83 w 180"/>
                <a:gd name="T45" fmla="*/ 100 h 110"/>
                <a:gd name="T46" fmla="*/ 99 w 180"/>
                <a:gd name="T47" fmla="*/ 100 h 110"/>
                <a:gd name="T48" fmla="*/ 115 w 180"/>
                <a:gd name="T49" fmla="*/ 97 h 110"/>
                <a:gd name="T50" fmla="*/ 131 w 180"/>
                <a:gd name="T51" fmla="*/ 91 h 110"/>
                <a:gd name="T52" fmla="*/ 145 w 180"/>
                <a:gd name="T53" fmla="*/ 82 h 110"/>
                <a:gd name="T54" fmla="*/ 157 w 180"/>
                <a:gd name="T55" fmla="*/ 72 h 110"/>
                <a:gd name="T56" fmla="*/ 166 w 180"/>
                <a:gd name="T57" fmla="*/ 59 h 110"/>
                <a:gd name="T58" fmla="*/ 164 w 180"/>
                <a:gd name="T59" fmla="*/ 48 h 110"/>
                <a:gd name="T60" fmla="*/ 154 w 180"/>
                <a:gd name="T61" fmla="*/ 35 h 110"/>
                <a:gd name="T62" fmla="*/ 142 w 180"/>
                <a:gd name="T63" fmla="*/ 25 h 110"/>
                <a:gd name="T64" fmla="*/ 128 w 180"/>
                <a:gd name="T65" fmla="*/ 17 h 110"/>
                <a:gd name="T66" fmla="*/ 112 w 180"/>
                <a:gd name="T67" fmla="*/ 12 h 110"/>
                <a:gd name="T68" fmla="*/ 95 w 180"/>
                <a:gd name="T69" fmla="*/ 9 h 110"/>
                <a:gd name="T70" fmla="*/ 82 w 180"/>
                <a:gd name="T71" fmla="*/ 10 h 110"/>
                <a:gd name="T72" fmla="*/ 65 w 180"/>
                <a:gd name="T73" fmla="*/ 12 h 110"/>
                <a:gd name="T74" fmla="*/ 51 w 180"/>
                <a:gd name="T75" fmla="*/ 18 h 110"/>
                <a:gd name="T76" fmla="*/ 36 w 180"/>
                <a:gd name="T77" fmla="*/ 26 h 110"/>
                <a:gd name="T78" fmla="*/ 26 w 180"/>
                <a:gd name="T79" fmla="*/ 35 h 110"/>
                <a:gd name="T80" fmla="*/ 20 w 180"/>
                <a:gd name="T81" fmla="*/ 37 h 110"/>
                <a:gd name="T82" fmla="*/ 17 w 180"/>
                <a:gd name="T83" fmla="*/ 34 h 110"/>
                <a:gd name="T84" fmla="*/ 18 w 180"/>
                <a:gd name="T85" fmla="*/ 29 h 110"/>
                <a:gd name="T86" fmla="*/ 30 w 180"/>
                <a:gd name="T87" fmla="*/ 18 h 110"/>
                <a:gd name="T88" fmla="*/ 44 w 180"/>
                <a:gd name="T89" fmla="*/ 10 h 110"/>
                <a:gd name="T90" fmla="*/ 59 w 180"/>
                <a:gd name="T91" fmla="*/ 4 h 110"/>
                <a:gd name="T92" fmla="*/ 75 w 180"/>
                <a:gd name="T93" fmla="*/ 0 h 110"/>
                <a:gd name="T94" fmla="*/ 90 w 180"/>
                <a:gd name="T95" fmla="*/ 0 h 110"/>
                <a:gd name="T96" fmla="*/ 107 w 180"/>
                <a:gd name="T97" fmla="*/ 1 h 110"/>
                <a:gd name="T98" fmla="*/ 123 w 180"/>
                <a:gd name="T99" fmla="*/ 5 h 110"/>
                <a:gd name="T100" fmla="*/ 139 w 180"/>
                <a:gd name="T101" fmla="*/ 11 h 110"/>
                <a:gd name="T102" fmla="*/ 152 w 180"/>
                <a:gd name="T103" fmla="*/ 20 h 110"/>
                <a:gd name="T104" fmla="*/ 164 w 180"/>
                <a:gd name="T105" fmla="*/ 31 h 110"/>
                <a:gd name="T106" fmla="*/ 174 w 180"/>
                <a:gd name="T107" fmla="*/ 44 h 110"/>
                <a:gd name="T108" fmla="*/ 179 w 180"/>
                <a:gd name="T109" fmla="*/ 52 h 110"/>
                <a:gd name="T110" fmla="*/ 180 w 180"/>
                <a:gd name="T1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110">
                  <a:moveTo>
                    <a:pt x="179" y="57"/>
                  </a:moveTo>
                  <a:lnTo>
                    <a:pt x="175" y="64"/>
                  </a:lnTo>
                  <a:lnTo>
                    <a:pt x="171" y="70"/>
                  </a:lnTo>
                  <a:lnTo>
                    <a:pt x="166" y="77"/>
                  </a:lnTo>
                  <a:lnTo>
                    <a:pt x="160" y="82"/>
                  </a:lnTo>
                  <a:lnTo>
                    <a:pt x="154" y="88"/>
                  </a:lnTo>
                  <a:lnTo>
                    <a:pt x="148" y="92"/>
                  </a:lnTo>
                  <a:lnTo>
                    <a:pt x="141" y="97"/>
                  </a:lnTo>
                  <a:lnTo>
                    <a:pt x="133" y="101"/>
                  </a:lnTo>
                  <a:lnTo>
                    <a:pt x="125" y="103"/>
                  </a:lnTo>
                  <a:lnTo>
                    <a:pt x="118" y="106"/>
                  </a:lnTo>
                  <a:lnTo>
                    <a:pt x="109" y="108"/>
                  </a:lnTo>
                  <a:lnTo>
                    <a:pt x="101" y="109"/>
                  </a:lnTo>
                  <a:lnTo>
                    <a:pt x="92" y="110"/>
                  </a:lnTo>
                  <a:lnTo>
                    <a:pt x="90" y="110"/>
                  </a:lnTo>
                  <a:lnTo>
                    <a:pt x="81" y="109"/>
                  </a:lnTo>
                  <a:lnTo>
                    <a:pt x="73" y="108"/>
                  </a:lnTo>
                  <a:lnTo>
                    <a:pt x="65" y="107"/>
                  </a:lnTo>
                  <a:lnTo>
                    <a:pt x="57" y="104"/>
                  </a:lnTo>
                  <a:lnTo>
                    <a:pt x="49" y="101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8" y="89"/>
                  </a:lnTo>
                  <a:lnTo>
                    <a:pt x="21" y="84"/>
                  </a:lnTo>
                  <a:lnTo>
                    <a:pt x="16" y="78"/>
                  </a:lnTo>
                  <a:lnTo>
                    <a:pt x="11" y="72"/>
                  </a:lnTo>
                  <a:lnTo>
                    <a:pt x="6" y="65"/>
                  </a:lnTo>
                  <a:lnTo>
                    <a:pt x="2" y="58"/>
                  </a:lnTo>
                  <a:lnTo>
                    <a:pt x="1" y="57"/>
                  </a:lnTo>
                  <a:lnTo>
                    <a:pt x="0" y="54"/>
                  </a:lnTo>
                  <a:lnTo>
                    <a:pt x="1" y="51"/>
                  </a:lnTo>
                  <a:lnTo>
                    <a:pt x="4" y="50"/>
                  </a:lnTo>
                  <a:lnTo>
                    <a:pt x="6" y="49"/>
                  </a:lnTo>
                  <a:lnTo>
                    <a:pt x="9" y="50"/>
                  </a:lnTo>
                  <a:lnTo>
                    <a:pt x="11" y="52"/>
                  </a:lnTo>
                  <a:lnTo>
                    <a:pt x="14" y="60"/>
                  </a:lnTo>
                  <a:lnTo>
                    <a:pt x="19" y="66"/>
                  </a:lnTo>
                  <a:lnTo>
                    <a:pt x="24" y="73"/>
                  </a:lnTo>
                  <a:lnTo>
                    <a:pt x="30" y="78"/>
                  </a:lnTo>
                  <a:lnTo>
                    <a:pt x="36" y="83"/>
                  </a:lnTo>
                  <a:lnTo>
                    <a:pt x="43" y="88"/>
                  </a:lnTo>
                  <a:lnTo>
                    <a:pt x="51" y="91"/>
                  </a:lnTo>
                  <a:lnTo>
                    <a:pt x="58" y="95"/>
                  </a:lnTo>
                  <a:lnTo>
                    <a:pt x="66" y="97"/>
                  </a:lnTo>
                  <a:lnTo>
                    <a:pt x="74" y="99"/>
                  </a:lnTo>
                  <a:lnTo>
                    <a:pt x="83" y="100"/>
                  </a:lnTo>
                  <a:lnTo>
                    <a:pt x="90" y="100"/>
                  </a:lnTo>
                  <a:lnTo>
                    <a:pt x="99" y="100"/>
                  </a:lnTo>
                  <a:lnTo>
                    <a:pt x="107" y="99"/>
                  </a:lnTo>
                  <a:lnTo>
                    <a:pt x="115" y="97"/>
                  </a:lnTo>
                  <a:lnTo>
                    <a:pt x="123" y="94"/>
                  </a:lnTo>
                  <a:lnTo>
                    <a:pt x="131" y="91"/>
                  </a:lnTo>
                  <a:lnTo>
                    <a:pt x="138" y="87"/>
                  </a:lnTo>
                  <a:lnTo>
                    <a:pt x="145" y="82"/>
                  </a:lnTo>
                  <a:lnTo>
                    <a:pt x="151" y="77"/>
                  </a:lnTo>
                  <a:lnTo>
                    <a:pt x="157" y="72"/>
                  </a:lnTo>
                  <a:lnTo>
                    <a:pt x="161" y="66"/>
                  </a:lnTo>
                  <a:lnTo>
                    <a:pt x="166" y="59"/>
                  </a:lnTo>
                  <a:lnTo>
                    <a:pt x="169" y="55"/>
                  </a:lnTo>
                  <a:lnTo>
                    <a:pt x="164" y="48"/>
                  </a:lnTo>
                  <a:lnTo>
                    <a:pt x="160" y="41"/>
                  </a:lnTo>
                  <a:lnTo>
                    <a:pt x="154" y="35"/>
                  </a:lnTo>
                  <a:lnTo>
                    <a:pt x="148" y="30"/>
                  </a:lnTo>
                  <a:lnTo>
                    <a:pt x="142" y="25"/>
                  </a:lnTo>
                  <a:lnTo>
                    <a:pt x="135" y="21"/>
                  </a:lnTo>
                  <a:lnTo>
                    <a:pt x="128" y="17"/>
                  </a:lnTo>
                  <a:lnTo>
                    <a:pt x="120" y="14"/>
                  </a:lnTo>
                  <a:lnTo>
                    <a:pt x="112" y="12"/>
                  </a:lnTo>
                  <a:lnTo>
                    <a:pt x="104" y="10"/>
                  </a:lnTo>
                  <a:lnTo>
                    <a:pt x="95" y="9"/>
                  </a:lnTo>
                  <a:lnTo>
                    <a:pt x="90" y="9"/>
                  </a:lnTo>
                  <a:lnTo>
                    <a:pt x="82" y="10"/>
                  </a:lnTo>
                  <a:lnTo>
                    <a:pt x="73" y="11"/>
                  </a:lnTo>
                  <a:lnTo>
                    <a:pt x="65" y="12"/>
                  </a:lnTo>
                  <a:lnTo>
                    <a:pt x="58" y="15"/>
                  </a:lnTo>
                  <a:lnTo>
                    <a:pt x="51" y="18"/>
                  </a:lnTo>
                  <a:lnTo>
                    <a:pt x="43" y="22"/>
                  </a:lnTo>
                  <a:lnTo>
                    <a:pt x="36" y="26"/>
                  </a:lnTo>
                  <a:lnTo>
                    <a:pt x="30" y="31"/>
                  </a:lnTo>
                  <a:lnTo>
                    <a:pt x="26" y="35"/>
                  </a:lnTo>
                  <a:lnTo>
                    <a:pt x="24" y="37"/>
                  </a:lnTo>
                  <a:lnTo>
                    <a:pt x="20" y="37"/>
                  </a:lnTo>
                  <a:lnTo>
                    <a:pt x="18" y="36"/>
                  </a:lnTo>
                  <a:lnTo>
                    <a:pt x="17" y="34"/>
                  </a:lnTo>
                  <a:lnTo>
                    <a:pt x="16" y="31"/>
                  </a:lnTo>
                  <a:lnTo>
                    <a:pt x="18" y="29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7" y="14"/>
                  </a:lnTo>
                  <a:lnTo>
                    <a:pt x="44" y="10"/>
                  </a:lnTo>
                  <a:lnTo>
                    <a:pt x="51" y="7"/>
                  </a:lnTo>
                  <a:lnTo>
                    <a:pt x="59" y="4"/>
                  </a:lnTo>
                  <a:lnTo>
                    <a:pt x="67" y="2"/>
                  </a:lnTo>
                  <a:lnTo>
                    <a:pt x="75" y="0"/>
                  </a:lnTo>
                  <a:lnTo>
                    <a:pt x="83" y="0"/>
                  </a:lnTo>
                  <a:lnTo>
                    <a:pt x="90" y="0"/>
                  </a:lnTo>
                  <a:lnTo>
                    <a:pt x="99" y="0"/>
                  </a:lnTo>
                  <a:lnTo>
                    <a:pt x="107" y="1"/>
                  </a:lnTo>
                  <a:lnTo>
                    <a:pt x="115" y="3"/>
                  </a:lnTo>
                  <a:lnTo>
                    <a:pt x="123" y="5"/>
                  </a:lnTo>
                  <a:lnTo>
                    <a:pt x="131" y="8"/>
                  </a:lnTo>
                  <a:lnTo>
                    <a:pt x="139" y="11"/>
                  </a:lnTo>
                  <a:lnTo>
                    <a:pt x="145" y="15"/>
                  </a:lnTo>
                  <a:lnTo>
                    <a:pt x="152" y="20"/>
                  </a:lnTo>
                  <a:lnTo>
                    <a:pt x="159" y="25"/>
                  </a:lnTo>
                  <a:lnTo>
                    <a:pt x="164" y="31"/>
                  </a:lnTo>
                  <a:lnTo>
                    <a:pt x="170" y="37"/>
                  </a:lnTo>
                  <a:lnTo>
                    <a:pt x="174" y="44"/>
                  </a:lnTo>
                  <a:lnTo>
                    <a:pt x="178" y="51"/>
                  </a:lnTo>
                  <a:lnTo>
                    <a:pt x="179" y="52"/>
                  </a:lnTo>
                  <a:lnTo>
                    <a:pt x="180" y="54"/>
                  </a:lnTo>
                  <a:lnTo>
                    <a:pt x="180" y="55"/>
                  </a:lnTo>
                  <a:lnTo>
                    <a:pt x="179" y="5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1" name="Freeform 48"/>
            <p:cNvSpPr>
              <a:spLocks/>
            </p:cNvSpPr>
            <p:nvPr/>
          </p:nvSpPr>
          <p:spPr bwMode="auto">
            <a:xfrm>
              <a:off x="451" y="1804"/>
              <a:ext cx="73" cy="66"/>
            </a:xfrm>
            <a:custGeom>
              <a:avLst/>
              <a:gdLst>
                <a:gd name="T0" fmla="*/ 31 w 73"/>
                <a:gd name="T1" fmla="*/ 56 h 66"/>
                <a:gd name="T2" fmla="*/ 36 w 73"/>
                <a:gd name="T3" fmla="*/ 57 h 66"/>
                <a:gd name="T4" fmla="*/ 45 w 73"/>
                <a:gd name="T5" fmla="*/ 55 h 66"/>
                <a:gd name="T6" fmla="*/ 40 w 73"/>
                <a:gd name="T7" fmla="*/ 66 h 66"/>
                <a:gd name="T8" fmla="*/ 36 w 73"/>
                <a:gd name="T9" fmla="*/ 66 h 66"/>
                <a:gd name="T10" fmla="*/ 27 w 73"/>
                <a:gd name="T11" fmla="*/ 65 h 66"/>
                <a:gd name="T12" fmla="*/ 19 w 73"/>
                <a:gd name="T13" fmla="*/ 62 h 66"/>
                <a:gd name="T14" fmla="*/ 11 w 73"/>
                <a:gd name="T15" fmla="*/ 58 h 66"/>
                <a:gd name="T16" fmla="*/ 6 w 73"/>
                <a:gd name="T17" fmla="*/ 52 h 66"/>
                <a:gd name="T18" fmla="*/ 2 w 73"/>
                <a:gd name="T19" fmla="*/ 44 h 66"/>
                <a:gd name="T20" fmla="*/ 0 w 73"/>
                <a:gd name="T21" fmla="*/ 36 h 66"/>
                <a:gd name="T22" fmla="*/ 0 w 73"/>
                <a:gd name="T23" fmla="*/ 33 h 66"/>
                <a:gd name="T24" fmla="*/ 0 w 73"/>
                <a:gd name="T25" fmla="*/ 25 h 66"/>
                <a:gd name="T26" fmla="*/ 4 w 73"/>
                <a:gd name="T27" fmla="*/ 17 h 66"/>
                <a:gd name="T28" fmla="*/ 9 w 73"/>
                <a:gd name="T29" fmla="*/ 11 h 66"/>
                <a:gd name="T30" fmla="*/ 15 w 73"/>
                <a:gd name="T31" fmla="*/ 5 h 66"/>
                <a:gd name="T32" fmla="*/ 23 w 73"/>
                <a:gd name="T33" fmla="*/ 1 h 66"/>
                <a:gd name="T34" fmla="*/ 32 w 73"/>
                <a:gd name="T35" fmla="*/ 0 h 66"/>
                <a:gd name="T36" fmla="*/ 36 w 73"/>
                <a:gd name="T37" fmla="*/ 0 h 66"/>
                <a:gd name="T38" fmla="*/ 45 w 73"/>
                <a:gd name="T39" fmla="*/ 0 h 66"/>
                <a:gd name="T40" fmla="*/ 53 w 73"/>
                <a:gd name="T41" fmla="*/ 3 h 66"/>
                <a:gd name="T42" fmla="*/ 60 w 73"/>
                <a:gd name="T43" fmla="*/ 8 h 66"/>
                <a:gd name="T44" fmla="*/ 66 w 73"/>
                <a:gd name="T45" fmla="*/ 14 h 66"/>
                <a:gd name="T46" fmla="*/ 70 w 73"/>
                <a:gd name="T47" fmla="*/ 21 h 66"/>
                <a:gd name="T48" fmla="*/ 72 w 73"/>
                <a:gd name="T49" fmla="*/ 29 h 66"/>
                <a:gd name="T50" fmla="*/ 73 w 73"/>
                <a:gd name="T51" fmla="*/ 33 h 66"/>
                <a:gd name="T52" fmla="*/ 71 w 73"/>
                <a:gd name="T53" fmla="*/ 41 h 66"/>
                <a:gd name="T54" fmla="*/ 68 w 73"/>
                <a:gd name="T55" fmla="*/ 49 h 66"/>
                <a:gd name="T56" fmla="*/ 63 w 73"/>
                <a:gd name="T57" fmla="*/ 55 h 66"/>
                <a:gd name="T58" fmla="*/ 57 w 73"/>
                <a:gd name="T59" fmla="*/ 60 h 66"/>
                <a:gd name="T60" fmla="*/ 53 w 73"/>
                <a:gd name="T61" fmla="*/ 51 h 66"/>
                <a:gd name="T62" fmla="*/ 58 w 73"/>
                <a:gd name="T63" fmla="*/ 45 h 66"/>
                <a:gd name="T64" fmla="*/ 61 w 73"/>
                <a:gd name="T65" fmla="*/ 38 h 66"/>
                <a:gd name="T66" fmla="*/ 62 w 73"/>
                <a:gd name="T67" fmla="*/ 33 h 66"/>
                <a:gd name="T68" fmla="*/ 60 w 73"/>
                <a:gd name="T69" fmla="*/ 25 h 66"/>
                <a:gd name="T70" fmla="*/ 56 w 73"/>
                <a:gd name="T71" fmla="*/ 18 h 66"/>
                <a:gd name="T72" fmla="*/ 49 w 73"/>
                <a:gd name="T73" fmla="*/ 12 h 66"/>
                <a:gd name="T74" fmla="*/ 41 w 73"/>
                <a:gd name="T75" fmla="*/ 10 h 66"/>
                <a:gd name="T76" fmla="*/ 36 w 73"/>
                <a:gd name="T77" fmla="*/ 9 h 66"/>
                <a:gd name="T78" fmla="*/ 27 w 73"/>
                <a:gd name="T79" fmla="*/ 11 h 66"/>
                <a:gd name="T80" fmla="*/ 19 w 73"/>
                <a:gd name="T81" fmla="*/ 15 h 66"/>
                <a:gd name="T82" fmla="*/ 14 w 73"/>
                <a:gd name="T83" fmla="*/ 21 h 66"/>
                <a:gd name="T84" fmla="*/ 11 w 73"/>
                <a:gd name="T85" fmla="*/ 28 h 66"/>
                <a:gd name="T86" fmla="*/ 10 w 73"/>
                <a:gd name="T87" fmla="*/ 33 h 66"/>
                <a:gd name="T88" fmla="*/ 12 w 73"/>
                <a:gd name="T89" fmla="*/ 41 h 66"/>
                <a:gd name="T90" fmla="*/ 16 w 73"/>
                <a:gd name="T91" fmla="*/ 48 h 66"/>
                <a:gd name="T92" fmla="*/ 23 w 73"/>
                <a:gd name="T93" fmla="*/ 53 h 66"/>
                <a:gd name="T94" fmla="*/ 31 w 73"/>
                <a:gd name="T95" fmla="*/ 5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" h="66">
                  <a:moveTo>
                    <a:pt x="31" y="56"/>
                  </a:moveTo>
                  <a:lnTo>
                    <a:pt x="36" y="57"/>
                  </a:lnTo>
                  <a:lnTo>
                    <a:pt x="45" y="55"/>
                  </a:lnTo>
                  <a:lnTo>
                    <a:pt x="40" y="66"/>
                  </a:lnTo>
                  <a:lnTo>
                    <a:pt x="36" y="66"/>
                  </a:lnTo>
                  <a:lnTo>
                    <a:pt x="27" y="65"/>
                  </a:lnTo>
                  <a:lnTo>
                    <a:pt x="19" y="62"/>
                  </a:lnTo>
                  <a:lnTo>
                    <a:pt x="11" y="58"/>
                  </a:lnTo>
                  <a:lnTo>
                    <a:pt x="6" y="52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4" y="17"/>
                  </a:lnTo>
                  <a:lnTo>
                    <a:pt x="9" y="11"/>
                  </a:lnTo>
                  <a:lnTo>
                    <a:pt x="15" y="5"/>
                  </a:lnTo>
                  <a:lnTo>
                    <a:pt x="23" y="1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53" y="3"/>
                  </a:lnTo>
                  <a:lnTo>
                    <a:pt x="60" y="8"/>
                  </a:lnTo>
                  <a:lnTo>
                    <a:pt x="66" y="14"/>
                  </a:lnTo>
                  <a:lnTo>
                    <a:pt x="70" y="21"/>
                  </a:lnTo>
                  <a:lnTo>
                    <a:pt x="72" y="29"/>
                  </a:lnTo>
                  <a:lnTo>
                    <a:pt x="73" y="33"/>
                  </a:lnTo>
                  <a:lnTo>
                    <a:pt x="71" y="41"/>
                  </a:lnTo>
                  <a:lnTo>
                    <a:pt x="68" y="49"/>
                  </a:lnTo>
                  <a:lnTo>
                    <a:pt x="63" y="55"/>
                  </a:lnTo>
                  <a:lnTo>
                    <a:pt x="57" y="60"/>
                  </a:lnTo>
                  <a:lnTo>
                    <a:pt x="53" y="51"/>
                  </a:lnTo>
                  <a:lnTo>
                    <a:pt x="58" y="45"/>
                  </a:lnTo>
                  <a:lnTo>
                    <a:pt x="61" y="38"/>
                  </a:lnTo>
                  <a:lnTo>
                    <a:pt x="62" y="33"/>
                  </a:lnTo>
                  <a:lnTo>
                    <a:pt x="60" y="25"/>
                  </a:lnTo>
                  <a:lnTo>
                    <a:pt x="56" y="18"/>
                  </a:lnTo>
                  <a:lnTo>
                    <a:pt x="49" y="12"/>
                  </a:lnTo>
                  <a:lnTo>
                    <a:pt x="41" y="10"/>
                  </a:lnTo>
                  <a:lnTo>
                    <a:pt x="36" y="9"/>
                  </a:lnTo>
                  <a:lnTo>
                    <a:pt x="27" y="11"/>
                  </a:lnTo>
                  <a:lnTo>
                    <a:pt x="19" y="15"/>
                  </a:lnTo>
                  <a:lnTo>
                    <a:pt x="14" y="21"/>
                  </a:lnTo>
                  <a:lnTo>
                    <a:pt x="11" y="28"/>
                  </a:lnTo>
                  <a:lnTo>
                    <a:pt x="10" y="33"/>
                  </a:lnTo>
                  <a:lnTo>
                    <a:pt x="12" y="41"/>
                  </a:lnTo>
                  <a:lnTo>
                    <a:pt x="16" y="48"/>
                  </a:lnTo>
                  <a:lnTo>
                    <a:pt x="23" y="53"/>
                  </a:lnTo>
                  <a:lnTo>
                    <a:pt x="31" y="5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48" name="Freeform 49"/>
            <p:cNvSpPr>
              <a:spLocks/>
            </p:cNvSpPr>
            <p:nvPr/>
          </p:nvSpPr>
          <p:spPr bwMode="auto">
            <a:xfrm>
              <a:off x="491" y="1855"/>
              <a:ext cx="17" cy="15"/>
            </a:xfrm>
            <a:custGeom>
              <a:avLst/>
              <a:gdLst>
                <a:gd name="T0" fmla="*/ 9 w 17"/>
                <a:gd name="T1" fmla="*/ 13 h 15"/>
                <a:gd name="T2" fmla="*/ 0 w 17"/>
                <a:gd name="T3" fmla="*/ 15 h 15"/>
                <a:gd name="T4" fmla="*/ 5 w 17"/>
                <a:gd name="T5" fmla="*/ 4 h 15"/>
                <a:gd name="T6" fmla="*/ 13 w 17"/>
                <a:gd name="T7" fmla="*/ 0 h 15"/>
                <a:gd name="T8" fmla="*/ 17 w 17"/>
                <a:gd name="T9" fmla="*/ 9 h 15"/>
                <a:gd name="T10" fmla="*/ 9 w 17"/>
                <a:gd name="T1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9" y="13"/>
                  </a:moveTo>
                  <a:lnTo>
                    <a:pt x="0" y="15"/>
                  </a:lnTo>
                  <a:lnTo>
                    <a:pt x="5" y="4"/>
                  </a:lnTo>
                  <a:lnTo>
                    <a:pt x="13" y="0"/>
                  </a:lnTo>
                  <a:lnTo>
                    <a:pt x="17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5249" name="Group 52"/>
            <p:cNvGrpSpPr>
              <a:grpSpLocks/>
            </p:cNvGrpSpPr>
            <p:nvPr/>
          </p:nvGrpSpPr>
          <p:grpSpPr bwMode="auto">
            <a:xfrm>
              <a:off x="358" y="2104"/>
              <a:ext cx="281" cy="262"/>
              <a:chOff x="358" y="2104"/>
              <a:chExt cx="281" cy="262"/>
            </a:xfrm>
          </p:grpSpPr>
          <p:pic>
            <p:nvPicPr>
              <p:cNvPr id="8242" name="Picture 5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8" y="2104"/>
                <a:ext cx="281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43" name="Picture 5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8" y="2104"/>
                <a:ext cx="281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250" name="Rectangle 53"/>
            <p:cNvSpPr>
              <a:spLocks noChangeArrowheads="1"/>
            </p:cNvSpPr>
            <p:nvPr/>
          </p:nvSpPr>
          <p:spPr bwMode="auto">
            <a:xfrm>
              <a:off x="639" y="2287"/>
              <a:ext cx="6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51" name="Rectangle 54"/>
            <p:cNvSpPr>
              <a:spLocks noChangeArrowheads="1"/>
            </p:cNvSpPr>
            <p:nvPr/>
          </p:nvSpPr>
          <p:spPr bwMode="auto">
            <a:xfrm>
              <a:off x="358" y="2366"/>
              <a:ext cx="6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252" name="Group 65"/>
            <p:cNvGrpSpPr>
              <a:grpSpLocks/>
            </p:cNvGrpSpPr>
            <p:nvPr/>
          </p:nvGrpSpPr>
          <p:grpSpPr bwMode="auto">
            <a:xfrm>
              <a:off x="382" y="2563"/>
              <a:ext cx="209" cy="247"/>
              <a:chOff x="382" y="2563"/>
              <a:chExt cx="209" cy="247"/>
            </a:xfrm>
          </p:grpSpPr>
          <p:sp>
            <p:nvSpPr>
              <p:cNvPr id="8299" name="Freeform 55"/>
              <p:cNvSpPr>
                <a:spLocks/>
              </p:cNvSpPr>
              <p:nvPr/>
            </p:nvSpPr>
            <p:spPr bwMode="auto">
              <a:xfrm>
                <a:off x="532" y="2760"/>
                <a:ext cx="4" cy="50"/>
              </a:xfrm>
              <a:custGeom>
                <a:avLst/>
                <a:gdLst>
                  <a:gd name="T0" fmla="*/ 1 w 4"/>
                  <a:gd name="T1" fmla="*/ 50 h 50"/>
                  <a:gd name="T2" fmla="*/ 2 w 4"/>
                  <a:gd name="T3" fmla="*/ 50 h 50"/>
                  <a:gd name="T4" fmla="*/ 4 w 4"/>
                  <a:gd name="T5" fmla="*/ 0 h 50"/>
                  <a:gd name="T6" fmla="*/ 0 w 4"/>
                  <a:gd name="T7" fmla="*/ 50 h 50"/>
                  <a:gd name="T8" fmla="*/ 1 w 4"/>
                  <a:gd name="T9" fmla="*/ 50 h 50"/>
                  <a:gd name="T10" fmla="*/ 1 w 4"/>
                  <a:gd name="T1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0">
                    <a:moveTo>
                      <a:pt x="1" y="50"/>
                    </a:moveTo>
                    <a:lnTo>
                      <a:pt x="2" y="50"/>
                    </a:lnTo>
                    <a:lnTo>
                      <a:pt x="4" y="0"/>
                    </a:lnTo>
                    <a:lnTo>
                      <a:pt x="0" y="50"/>
                    </a:lnTo>
                    <a:lnTo>
                      <a:pt x="1" y="50"/>
                    </a:lnTo>
                    <a:lnTo>
                      <a:pt x="1" y="5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00" name="Freeform 56"/>
              <p:cNvSpPr>
                <a:spLocks/>
              </p:cNvSpPr>
              <p:nvPr/>
            </p:nvSpPr>
            <p:spPr bwMode="auto">
              <a:xfrm>
                <a:off x="386" y="2752"/>
                <a:ext cx="145" cy="58"/>
              </a:xfrm>
              <a:custGeom>
                <a:avLst/>
                <a:gdLst>
                  <a:gd name="T0" fmla="*/ 145 w 145"/>
                  <a:gd name="T1" fmla="*/ 0 h 58"/>
                  <a:gd name="T2" fmla="*/ 143 w 145"/>
                  <a:gd name="T3" fmla="*/ 0 h 58"/>
                  <a:gd name="T4" fmla="*/ 141 w 145"/>
                  <a:gd name="T5" fmla="*/ 2 h 58"/>
                  <a:gd name="T6" fmla="*/ 141 w 145"/>
                  <a:gd name="T7" fmla="*/ 50 h 58"/>
                  <a:gd name="T8" fmla="*/ 5 w 145"/>
                  <a:gd name="T9" fmla="*/ 50 h 58"/>
                  <a:gd name="T10" fmla="*/ 0 w 145"/>
                  <a:gd name="T11" fmla="*/ 58 h 58"/>
                  <a:gd name="T12" fmla="*/ 145 w 145"/>
                  <a:gd name="T13" fmla="*/ 58 h 58"/>
                  <a:gd name="T14" fmla="*/ 145 w 145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" h="58">
                    <a:moveTo>
                      <a:pt x="145" y="0"/>
                    </a:moveTo>
                    <a:lnTo>
                      <a:pt x="143" y="0"/>
                    </a:lnTo>
                    <a:lnTo>
                      <a:pt x="141" y="2"/>
                    </a:lnTo>
                    <a:lnTo>
                      <a:pt x="141" y="50"/>
                    </a:lnTo>
                    <a:lnTo>
                      <a:pt x="5" y="50"/>
                    </a:lnTo>
                    <a:lnTo>
                      <a:pt x="0" y="58"/>
                    </a:lnTo>
                    <a:lnTo>
                      <a:pt x="145" y="58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01" name="Freeform 57"/>
              <p:cNvSpPr>
                <a:spLocks/>
              </p:cNvSpPr>
              <p:nvPr/>
            </p:nvSpPr>
            <p:spPr bwMode="auto">
              <a:xfrm>
                <a:off x="382" y="2563"/>
                <a:ext cx="209" cy="7"/>
              </a:xfrm>
              <a:custGeom>
                <a:avLst/>
                <a:gdLst>
                  <a:gd name="T0" fmla="*/ 1 w 209"/>
                  <a:gd name="T1" fmla="*/ 0 h 7"/>
                  <a:gd name="T2" fmla="*/ 0 w 209"/>
                  <a:gd name="T3" fmla="*/ 1 h 7"/>
                  <a:gd name="T4" fmla="*/ 0 w 209"/>
                  <a:gd name="T5" fmla="*/ 7 h 7"/>
                  <a:gd name="T6" fmla="*/ 209 w 209"/>
                  <a:gd name="T7" fmla="*/ 7 h 7"/>
                  <a:gd name="T8" fmla="*/ 209 w 209"/>
                  <a:gd name="T9" fmla="*/ 1 h 7"/>
                  <a:gd name="T10" fmla="*/ 208 w 209"/>
                  <a:gd name="T11" fmla="*/ 0 h 7"/>
                  <a:gd name="T12" fmla="*/ 1 w 209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9" h="7">
                    <a:moveTo>
                      <a:pt x="1" y="0"/>
                    </a:moveTo>
                    <a:lnTo>
                      <a:pt x="0" y="1"/>
                    </a:lnTo>
                    <a:lnTo>
                      <a:pt x="0" y="7"/>
                    </a:lnTo>
                    <a:lnTo>
                      <a:pt x="209" y="7"/>
                    </a:lnTo>
                    <a:lnTo>
                      <a:pt x="209" y="1"/>
                    </a:lnTo>
                    <a:lnTo>
                      <a:pt x="208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02" name="Freeform 58"/>
              <p:cNvSpPr>
                <a:spLocks/>
              </p:cNvSpPr>
              <p:nvPr/>
            </p:nvSpPr>
            <p:spPr bwMode="auto">
              <a:xfrm>
                <a:off x="382" y="2570"/>
                <a:ext cx="9" cy="240"/>
              </a:xfrm>
              <a:custGeom>
                <a:avLst/>
                <a:gdLst>
                  <a:gd name="T0" fmla="*/ 0 w 9"/>
                  <a:gd name="T1" fmla="*/ 0 h 240"/>
                  <a:gd name="T2" fmla="*/ 0 w 9"/>
                  <a:gd name="T3" fmla="*/ 232 h 240"/>
                  <a:gd name="T4" fmla="*/ 0 w 9"/>
                  <a:gd name="T5" fmla="*/ 239 h 240"/>
                  <a:gd name="T6" fmla="*/ 2 w 9"/>
                  <a:gd name="T7" fmla="*/ 240 h 240"/>
                  <a:gd name="T8" fmla="*/ 4 w 9"/>
                  <a:gd name="T9" fmla="*/ 240 h 240"/>
                  <a:gd name="T10" fmla="*/ 5 w 9"/>
                  <a:gd name="T11" fmla="*/ 239 h 240"/>
                  <a:gd name="T12" fmla="*/ 9 w 9"/>
                  <a:gd name="T13" fmla="*/ 232 h 240"/>
                  <a:gd name="T14" fmla="*/ 9 w 9"/>
                  <a:gd name="T15" fmla="*/ 0 h 240"/>
                  <a:gd name="T16" fmla="*/ 0 w 9"/>
                  <a:gd name="T17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40">
                    <a:moveTo>
                      <a:pt x="0" y="0"/>
                    </a:moveTo>
                    <a:lnTo>
                      <a:pt x="0" y="232"/>
                    </a:lnTo>
                    <a:lnTo>
                      <a:pt x="0" y="239"/>
                    </a:lnTo>
                    <a:lnTo>
                      <a:pt x="2" y="240"/>
                    </a:lnTo>
                    <a:lnTo>
                      <a:pt x="4" y="240"/>
                    </a:lnTo>
                    <a:lnTo>
                      <a:pt x="5" y="239"/>
                    </a:lnTo>
                    <a:lnTo>
                      <a:pt x="9" y="232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03" name="Rectangle 59"/>
              <p:cNvSpPr>
                <a:spLocks noChangeArrowheads="1"/>
              </p:cNvSpPr>
              <p:nvPr/>
            </p:nvSpPr>
            <p:spPr bwMode="auto">
              <a:xfrm>
                <a:off x="582" y="2570"/>
                <a:ext cx="9" cy="182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04" name="Freeform 60"/>
              <p:cNvSpPr>
                <a:spLocks/>
              </p:cNvSpPr>
              <p:nvPr/>
            </p:nvSpPr>
            <p:spPr bwMode="auto">
              <a:xfrm>
                <a:off x="531" y="2752"/>
                <a:ext cx="60" cy="8"/>
              </a:xfrm>
              <a:custGeom>
                <a:avLst/>
                <a:gdLst>
                  <a:gd name="T0" fmla="*/ 0 w 60"/>
                  <a:gd name="T1" fmla="*/ 0 h 8"/>
                  <a:gd name="T2" fmla="*/ 0 w 60"/>
                  <a:gd name="T3" fmla="*/ 5 h 8"/>
                  <a:gd name="T4" fmla="*/ 0 w 60"/>
                  <a:gd name="T5" fmla="*/ 5 h 8"/>
                  <a:gd name="T6" fmla="*/ 0 w 60"/>
                  <a:gd name="T7" fmla="*/ 6 h 8"/>
                  <a:gd name="T8" fmla="*/ 0 w 60"/>
                  <a:gd name="T9" fmla="*/ 6 h 8"/>
                  <a:gd name="T10" fmla="*/ 0 w 60"/>
                  <a:gd name="T11" fmla="*/ 7 h 8"/>
                  <a:gd name="T12" fmla="*/ 0 w 60"/>
                  <a:gd name="T13" fmla="*/ 7 h 8"/>
                  <a:gd name="T14" fmla="*/ 0 w 60"/>
                  <a:gd name="T15" fmla="*/ 8 h 8"/>
                  <a:gd name="T16" fmla="*/ 57 w 60"/>
                  <a:gd name="T17" fmla="*/ 8 h 8"/>
                  <a:gd name="T18" fmla="*/ 58 w 60"/>
                  <a:gd name="T19" fmla="*/ 7 h 8"/>
                  <a:gd name="T20" fmla="*/ 59 w 60"/>
                  <a:gd name="T21" fmla="*/ 7 h 8"/>
                  <a:gd name="T22" fmla="*/ 59 w 60"/>
                  <a:gd name="T23" fmla="*/ 6 h 8"/>
                  <a:gd name="T24" fmla="*/ 59 w 60"/>
                  <a:gd name="T25" fmla="*/ 6 h 8"/>
                  <a:gd name="T26" fmla="*/ 60 w 60"/>
                  <a:gd name="T27" fmla="*/ 5 h 8"/>
                  <a:gd name="T28" fmla="*/ 60 w 60"/>
                  <a:gd name="T29" fmla="*/ 5 h 8"/>
                  <a:gd name="T30" fmla="*/ 60 w 60"/>
                  <a:gd name="T31" fmla="*/ 0 h 8"/>
                  <a:gd name="T32" fmla="*/ 0 w 60"/>
                  <a:gd name="T3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8"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57" y="8"/>
                    </a:lnTo>
                    <a:lnTo>
                      <a:pt x="58" y="7"/>
                    </a:lnTo>
                    <a:lnTo>
                      <a:pt x="59" y="7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05" name="Freeform 61"/>
              <p:cNvSpPr>
                <a:spLocks/>
              </p:cNvSpPr>
              <p:nvPr/>
            </p:nvSpPr>
            <p:spPr bwMode="auto">
              <a:xfrm>
                <a:off x="531" y="2760"/>
                <a:ext cx="5" cy="50"/>
              </a:xfrm>
              <a:custGeom>
                <a:avLst/>
                <a:gdLst>
                  <a:gd name="T0" fmla="*/ 0 w 5"/>
                  <a:gd name="T1" fmla="*/ 0 h 50"/>
                  <a:gd name="T2" fmla="*/ 0 w 5"/>
                  <a:gd name="T3" fmla="*/ 50 h 50"/>
                  <a:gd name="T4" fmla="*/ 1 w 5"/>
                  <a:gd name="T5" fmla="*/ 50 h 50"/>
                  <a:gd name="T6" fmla="*/ 5 w 5"/>
                  <a:gd name="T7" fmla="*/ 0 h 50"/>
                  <a:gd name="T8" fmla="*/ 0 w 5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0">
                    <a:moveTo>
                      <a:pt x="0" y="0"/>
                    </a:moveTo>
                    <a:lnTo>
                      <a:pt x="0" y="50"/>
                    </a:lnTo>
                    <a:lnTo>
                      <a:pt x="1" y="5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06" name="Freeform 62"/>
              <p:cNvSpPr>
                <a:spLocks/>
              </p:cNvSpPr>
              <p:nvPr/>
            </p:nvSpPr>
            <p:spPr bwMode="auto">
              <a:xfrm>
                <a:off x="534" y="2760"/>
                <a:ext cx="2" cy="37"/>
              </a:xfrm>
              <a:custGeom>
                <a:avLst/>
                <a:gdLst>
                  <a:gd name="T0" fmla="*/ 2 w 2"/>
                  <a:gd name="T1" fmla="*/ 0 h 37"/>
                  <a:gd name="T2" fmla="*/ 0 w 2"/>
                  <a:gd name="T3" fmla="*/ 37 h 37"/>
                  <a:gd name="T4" fmla="*/ 2 w 2"/>
                  <a:gd name="T5" fmla="*/ 37 h 37"/>
                  <a:gd name="T6" fmla="*/ 2 w 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7">
                    <a:moveTo>
                      <a:pt x="2" y="0"/>
                    </a:moveTo>
                    <a:lnTo>
                      <a:pt x="0" y="37"/>
                    </a:lnTo>
                    <a:lnTo>
                      <a:pt x="2" y="3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07" name="Freeform 63"/>
              <p:cNvSpPr>
                <a:spLocks/>
              </p:cNvSpPr>
              <p:nvPr/>
            </p:nvSpPr>
            <p:spPr bwMode="auto">
              <a:xfrm>
                <a:off x="536" y="2760"/>
                <a:ext cx="52" cy="37"/>
              </a:xfrm>
              <a:custGeom>
                <a:avLst/>
                <a:gdLst>
                  <a:gd name="T0" fmla="*/ 40 w 52"/>
                  <a:gd name="T1" fmla="*/ 0 h 37"/>
                  <a:gd name="T2" fmla="*/ 0 w 52"/>
                  <a:gd name="T3" fmla="*/ 37 h 37"/>
                  <a:gd name="T4" fmla="*/ 12 w 52"/>
                  <a:gd name="T5" fmla="*/ 37 h 37"/>
                  <a:gd name="T6" fmla="*/ 52 w 52"/>
                  <a:gd name="T7" fmla="*/ 0 h 37"/>
                  <a:gd name="T8" fmla="*/ 40 w 52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7">
                    <a:moveTo>
                      <a:pt x="40" y="0"/>
                    </a:moveTo>
                    <a:lnTo>
                      <a:pt x="0" y="37"/>
                    </a:lnTo>
                    <a:lnTo>
                      <a:pt x="12" y="37"/>
                    </a:lnTo>
                    <a:lnTo>
                      <a:pt x="52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308" name="Freeform 64"/>
              <p:cNvSpPr>
                <a:spLocks/>
              </p:cNvSpPr>
              <p:nvPr/>
            </p:nvSpPr>
            <p:spPr bwMode="auto">
              <a:xfrm>
                <a:off x="534" y="2797"/>
                <a:ext cx="14" cy="13"/>
              </a:xfrm>
              <a:custGeom>
                <a:avLst/>
                <a:gdLst>
                  <a:gd name="T0" fmla="*/ 0 w 14"/>
                  <a:gd name="T1" fmla="*/ 0 h 13"/>
                  <a:gd name="T2" fmla="*/ 0 w 14"/>
                  <a:gd name="T3" fmla="*/ 13 h 13"/>
                  <a:gd name="T4" fmla="*/ 0 w 14"/>
                  <a:gd name="T5" fmla="*/ 13 h 13"/>
                  <a:gd name="T6" fmla="*/ 0 w 14"/>
                  <a:gd name="T7" fmla="*/ 13 h 13"/>
                  <a:gd name="T8" fmla="*/ 0 w 14"/>
                  <a:gd name="T9" fmla="*/ 13 h 13"/>
                  <a:gd name="T10" fmla="*/ 14 w 14"/>
                  <a:gd name="T11" fmla="*/ 0 h 13"/>
                  <a:gd name="T12" fmla="*/ 0 w 1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3">
                    <a:moveTo>
                      <a:pt x="0" y="0"/>
                    </a:move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5253" name="Freeform 66"/>
            <p:cNvSpPr>
              <a:spLocks/>
            </p:cNvSpPr>
            <p:nvPr/>
          </p:nvSpPr>
          <p:spPr bwMode="auto">
            <a:xfrm>
              <a:off x="464" y="2604"/>
              <a:ext cx="92" cy="8"/>
            </a:xfrm>
            <a:custGeom>
              <a:avLst/>
              <a:gdLst>
                <a:gd name="T0" fmla="*/ 4 w 92"/>
                <a:gd name="T1" fmla="*/ 8 h 8"/>
                <a:gd name="T2" fmla="*/ 90 w 92"/>
                <a:gd name="T3" fmla="*/ 8 h 8"/>
                <a:gd name="T4" fmla="*/ 92 w 92"/>
                <a:gd name="T5" fmla="*/ 6 h 8"/>
                <a:gd name="T6" fmla="*/ 92 w 92"/>
                <a:gd name="T7" fmla="*/ 2 h 8"/>
                <a:gd name="T8" fmla="*/ 90 w 92"/>
                <a:gd name="T9" fmla="*/ 0 h 8"/>
                <a:gd name="T10" fmla="*/ 2 w 92"/>
                <a:gd name="T11" fmla="*/ 0 h 8"/>
                <a:gd name="T12" fmla="*/ 0 w 92"/>
                <a:gd name="T13" fmla="*/ 2 h 8"/>
                <a:gd name="T14" fmla="*/ 0 w 92"/>
                <a:gd name="T15" fmla="*/ 6 h 8"/>
                <a:gd name="T16" fmla="*/ 2 w 92"/>
                <a:gd name="T17" fmla="*/ 8 h 8"/>
                <a:gd name="T18" fmla="*/ 4 w 92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8">
                  <a:moveTo>
                    <a:pt x="4" y="8"/>
                  </a:moveTo>
                  <a:lnTo>
                    <a:pt x="90" y="8"/>
                  </a:lnTo>
                  <a:lnTo>
                    <a:pt x="92" y="6"/>
                  </a:lnTo>
                  <a:lnTo>
                    <a:pt x="92" y="2"/>
                  </a:lnTo>
                  <a:lnTo>
                    <a:pt x="9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54" name="Freeform 67"/>
            <p:cNvSpPr>
              <a:spLocks/>
            </p:cNvSpPr>
            <p:nvPr/>
          </p:nvSpPr>
          <p:spPr bwMode="auto">
            <a:xfrm>
              <a:off x="419" y="2594"/>
              <a:ext cx="41" cy="29"/>
            </a:xfrm>
            <a:custGeom>
              <a:avLst/>
              <a:gdLst>
                <a:gd name="T0" fmla="*/ 11 w 41"/>
                <a:gd name="T1" fmla="*/ 28 h 29"/>
                <a:gd name="T2" fmla="*/ 11 w 41"/>
                <a:gd name="T3" fmla="*/ 28 h 29"/>
                <a:gd name="T4" fmla="*/ 11 w 41"/>
                <a:gd name="T5" fmla="*/ 29 h 29"/>
                <a:gd name="T6" fmla="*/ 12 w 41"/>
                <a:gd name="T7" fmla="*/ 29 h 29"/>
                <a:gd name="T8" fmla="*/ 14 w 41"/>
                <a:gd name="T9" fmla="*/ 29 h 29"/>
                <a:gd name="T10" fmla="*/ 16 w 41"/>
                <a:gd name="T11" fmla="*/ 29 h 29"/>
                <a:gd name="T12" fmla="*/ 17 w 41"/>
                <a:gd name="T13" fmla="*/ 28 h 29"/>
                <a:gd name="T14" fmla="*/ 40 w 41"/>
                <a:gd name="T15" fmla="*/ 7 h 29"/>
                <a:gd name="T16" fmla="*/ 41 w 41"/>
                <a:gd name="T17" fmla="*/ 5 h 29"/>
                <a:gd name="T18" fmla="*/ 41 w 41"/>
                <a:gd name="T19" fmla="*/ 3 h 29"/>
                <a:gd name="T20" fmla="*/ 40 w 41"/>
                <a:gd name="T21" fmla="*/ 1 h 29"/>
                <a:gd name="T22" fmla="*/ 38 w 41"/>
                <a:gd name="T23" fmla="*/ 0 h 29"/>
                <a:gd name="T24" fmla="*/ 35 w 41"/>
                <a:gd name="T25" fmla="*/ 0 h 29"/>
                <a:gd name="T26" fmla="*/ 33 w 41"/>
                <a:gd name="T27" fmla="*/ 1 h 29"/>
                <a:gd name="T28" fmla="*/ 13 w 41"/>
                <a:gd name="T29" fmla="*/ 20 h 29"/>
                <a:gd name="T30" fmla="*/ 8 w 41"/>
                <a:gd name="T31" fmla="*/ 14 h 29"/>
                <a:gd name="T32" fmla="*/ 6 w 41"/>
                <a:gd name="T33" fmla="*/ 13 h 29"/>
                <a:gd name="T34" fmla="*/ 3 w 41"/>
                <a:gd name="T35" fmla="*/ 13 h 29"/>
                <a:gd name="T36" fmla="*/ 2 w 41"/>
                <a:gd name="T37" fmla="*/ 14 h 29"/>
                <a:gd name="T38" fmla="*/ 0 w 41"/>
                <a:gd name="T39" fmla="*/ 16 h 29"/>
                <a:gd name="T40" fmla="*/ 0 w 41"/>
                <a:gd name="T41" fmla="*/ 18 h 29"/>
                <a:gd name="T42" fmla="*/ 2 w 41"/>
                <a:gd name="T43" fmla="*/ 20 h 29"/>
                <a:gd name="T44" fmla="*/ 11 w 41"/>
                <a:gd name="T4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" h="29">
                  <a:moveTo>
                    <a:pt x="11" y="28"/>
                  </a:moveTo>
                  <a:lnTo>
                    <a:pt x="11" y="28"/>
                  </a:lnTo>
                  <a:lnTo>
                    <a:pt x="11" y="29"/>
                  </a:lnTo>
                  <a:lnTo>
                    <a:pt x="12" y="29"/>
                  </a:lnTo>
                  <a:lnTo>
                    <a:pt x="14" y="29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40" y="7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13" y="20"/>
                  </a:lnTo>
                  <a:lnTo>
                    <a:pt x="8" y="14"/>
                  </a:lnTo>
                  <a:lnTo>
                    <a:pt x="6" y="13"/>
                  </a:lnTo>
                  <a:lnTo>
                    <a:pt x="3" y="13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11" y="28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55" name="Freeform 68"/>
            <p:cNvSpPr>
              <a:spLocks/>
            </p:cNvSpPr>
            <p:nvPr/>
          </p:nvSpPr>
          <p:spPr bwMode="auto">
            <a:xfrm>
              <a:off x="458" y="2642"/>
              <a:ext cx="98" cy="7"/>
            </a:xfrm>
            <a:custGeom>
              <a:avLst/>
              <a:gdLst>
                <a:gd name="T0" fmla="*/ 0 w 98"/>
                <a:gd name="T1" fmla="*/ 3 h 7"/>
                <a:gd name="T2" fmla="*/ 0 w 98"/>
                <a:gd name="T3" fmla="*/ 6 h 7"/>
                <a:gd name="T4" fmla="*/ 1 w 98"/>
                <a:gd name="T5" fmla="*/ 7 h 7"/>
                <a:gd name="T6" fmla="*/ 96 w 98"/>
                <a:gd name="T7" fmla="*/ 7 h 7"/>
                <a:gd name="T8" fmla="*/ 98 w 98"/>
                <a:gd name="T9" fmla="*/ 6 h 7"/>
                <a:gd name="T10" fmla="*/ 98 w 98"/>
                <a:gd name="T11" fmla="*/ 1 h 7"/>
                <a:gd name="T12" fmla="*/ 96 w 98"/>
                <a:gd name="T13" fmla="*/ 0 h 7"/>
                <a:gd name="T14" fmla="*/ 1 w 98"/>
                <a:gd name="T15" fmla="*/ 0 h 7"/>
                <a:gd name="T16" fmla="*/ 0 w 98"/>
                <a:gd name="T17" fmla="*/ 1 h 7"/>
                <a:gd name="T18" fmla="*/ 0 w 98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7">
                  <a:moveTo>
                    <a:pt x="0" y="3"/>
                  </a:moveTo>
                  <a:lnTo>
                    <a:pt x="0" y="6"/>
                  </a:lnTo>
                  <a:lnTo>
                    <a:pt x="1" y="7"/>
                  </a:lnTo>
                  <a:lnTo>
                    <a:pt x="96" y="7"/>
                  </a:lnTo>
                  <a:lnTo>
                    <a:pt x="98" y="6"/>
                  </a:lnTo>
                  <a:lnTo>
                    <a:pt x="98" y="1"/>
                  </a:lnTo>
                  <a:lnTo>
                    <a:pt x="96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5256" name="Group 71"/>
            <p:cNvGrpSpPr>
              <a:grpSpLocks/>
            </p:cNvGrpSpPr>
            <p:nvPr/>
          </p:nvGrpSpPr>
          <p:grpSpPr bwMode="auto">
            <a:xfrm>
              <a:off x="417" y="2631"/>
              <a:ext cx="31" cy="29"/>
              <a:chOff x="417" y="2631"/>
              <a:chExt cx="31" cy="29"/>
            </a:xfrm>
          </p:grpSpPr>
          <p:sp>
            <p:nvSpPr>
              <p:cNvPr id="8297" name="Freeform 69"/>
              <p:cNvSpPr>
                <a:spLocks/>
              </p:cNvSpPr>
              <p:nvPr/>
            </p:nvSpPr>
            <p:spPr bwMode="auto">
              <a:xfrm>
                <a:off x="425" y="2631"/>
                <a:ext cx="23" cy="29"/>
              </a:xfrm>
              <a:custGeom>
                <a:avLst/>
                <a:gdLst>
                  <a:gd name="T0" fmla="*/ 15 w 23"/>
                  <a:gd name="T1" fmla="*/ 8 h 29"/>
                  <a:gd name="T2" fmla="*/ 15 w 23"/>
                  <a:gd name="T3" fmla="*/ 21 h 29"/>
                  <a:gd name="T4" fmla="*/ 0 w 23"/>
                  <a:gd name="T5" fmla="*/ 21 h 29"/>
                  <a:gd name="T6" fmla="*/ 19 w 23"/>
                  <a:gd name="T7" fmla="*/ 29 h 29"/>
                  <a:gd name="T8" fmla="*/ 21 w 23"/>
                  <a:gd name="T9" fmla="*/ 29 h 29"/>
                  <a:gd name="T10" fmla="*/ 23 w 23"/>
                  <a:gd name="T11" fmla="*/ 27 h 29"/>
                  <a:gd name="T12" fmla="*/ 23 w 23"/>
                  <a:gd name="T13" fmla="*/ 2 h 29"/>
                  <a:gd name="T14" fmla="*/ 21 w 23"/>
                  <a:gd name="T15" fmla="*/ 0 h 29"/>
                  <a:gd name="T16" fmla="*/ 19 w 23"/>
                  <a:gd name="T17" fmla="*/ 0 h 29"/>
                  <a:gd name="T18" fmla="*/ 15 w 23"/>
                  <a:gd name="T1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9">
                    <a:moveTo>
                      <a:pt x="15" y="8"/>
                    </a:moveTo>
                    <a:lnTo>
                      <a:pt x="15" y="21"/>
                    </a:lnTo>
                    <a:lnTo>
                      <a:pt x="0" y="21"/>
                    </a:lnTo>
                    <a:lnTo>
                      <a:pt x="19" y="29"/>
                    </a:lnTo>
                    <a:lnTo>
                      <a:pt x="21" y="29"/>
                    </a:lnTo>
                    <a:lnTo>
                      <a:pt x="23" y="27"/>
                    </a:lnTo>
                    <a:lnTo>
                      <a:pt x="23" y="2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98" name="Freeform 70"/>
              <p:cNvSpPr>
                <a:spLocks/>
              </p:cNvSpPr>
              <p:nvPr/>
            </p:nvSpPr>
            <p:spPr bwMode="auto">
              <a:xfrm>
                <a:off x="417" y="2631"/>
                <a:ext cx="27" cy="29"/>
              </a:xfrm>
              <a:custGeom>
                <a:avLst/>
                <a:gdLst>
                  <a:gd name="T0" fmla="*/ 1 w 27"/>
                  <a:gd name="T1" fmla="*/ 29 h 29"/>
                  <a:gd name="T2" fmla="*/ 27 w 27"/>
                  <a:gd name="T3" fmla="*/ 29 h 29"/>
                  <a:gd name="T4" fmla="*/ 8 w 27"/>
                  <a:gd name="T5" fmla="*/ 21 h 29"/>
                  <a:gd name="T6" fmla="*/ 8 w 27"/>
                  <a:gd name="T7" fmla="*/ 8 h 29"/>
                  <a:gd name="T8" fmla="*/ 23 w 27"/>
                  <a:gd name="T9" fmla="*/ 8 h 29"/>
                  <a:gd name="T10" fmla="*/ 27 w 27"/>
                  <a:gd name="T11" fmla="*/ 0 h 29"/>
                  <a:gd name="T12" fmla="*/ 1 w 27"/>
                  <a:gd name="T13" fmla="*/ 0 h 29"/>
                  <a:gd name="T14" fmla="*/ 0 w 27"/>
                  <a:gd name="T15" fmla="*/ 2 h 29"/>
                  <a:gd name="T16" fmla="*/ 0 w 27"/>
                  <a:gd name="T17" fmla="*/ 27 h 29"/>
                  <a:gd name="T18" fmla="*/ 1 w 27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9">
                    <a:moveTo>
                      <a:pt x="1" y="29"/>
                    </a:moveTo>
                    <a:lnTo>
                      <a:pt x="27" y="29"/>
                    </a:lnTo>
                    <a:lnTo>
                      <a:pt x="8" y="21"/>
                    </a:lnTo>
                    <a:lnTo>
                      <a:pt x="8" y="8"/>
                    </a:lnTo>
                    <a:lnTo>
                      <a:pt x="23" y="8"/>
                    </a:lnTo>
                    <a:lnTo>
                      <a:pt x="27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7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5257" name="Freeform 72"/>
            <p:cNvSpPr>
              <a:spLocks/>
            </p:cNvSpPr>
            <p:nvPr/>
          </p:nvSpPr>
          <p:spPr bwMode="auto">
            <a:xfrm>
              <a:off x="458" y="2679"/>
              <a:ext cx="98" cy="7"/>
            </a:xfrm>
            <a:custGeom>
              <a:avLst/>
              <a:gdLst>
                <a:gd name="T0" fmla="*/ 93 w 98"/>
                <a:gd name="T1" fmla="*/ 0 h 7"/>
                <a:gd name="T2" fmla="*/ 1 w 98"/>
                <a:gd name="T3" fmla="*/ 0 h 7"/>
                <a:gd name="T4" fmla="*/ 0 w 98"/>
                <a:gd name="T5" fmla="*/ 1 h 7"/>
                <a:gd name="T6" fmla="*/ 0 w 98"/>
                <a:gd name="T7" fmla="*/ 5 h 7"/>
                <a:gd name="T8" fmla="*/ 1 w 98"/>
                <a:gd name="T9" fmla="*/ 7 h 7"/>
                <a:gd name="T10" fmla="*/ 96 w 98"/>
                <a:gd name="T11" fmla="*/ 7 h 7"/>
                <a:gd name="T12" fmla="*/ 98 w 98"/>
                <a:gd name="T13" fmla="*/ 5 h 7"/>
                <a:gd name="T14" fmla="*/ 98 w 98"/>
                <a:gd name="T15" fmla="*/ 1 h 7"/>
                <a:gd name="T16" fmla="*/ 96 w 98"/>
                <a:gd name="T17" fmla="*/ 0 h 7"/>
                <a:gd name="T18" fmla="*/ 93 w 98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7">
                  <a:moveTo>
                    <a:pt x="93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1" y="7"/>
                  </a:lnTo>
                  <a:lnTo>
                    <a:pt x="96" y="7"/>
                  </a:lnTo>
                  <a:lnTo>
                    <a:pt x="98" y="5"/>
                  </a:lnTo>
                  <a:lnTo>
                    <a:pt x="98" y="1"/>
                  </a:lnTo>
                  <a:lnTo>
                    <a:pt x="96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5258" name="Group 75"/>
            <p:cNvGrpSpPr>
              <a:grpSpLocks/>
            </p:cNvGrpSpPr>
            <p:nvPr/>
          </p:nvGrpSpPr>
          <p:grpSpPr bwMode="auto">
            <a:xfrm>
              <a:off x="417" y="2668"/>
              <a:ext cx="31" cy="29"/>
              <a:chOff x="417" y="2668"/>
              <a:chExt cx="31" cy="29"/>
            </a:xfrm>
          </p:grpSpPr>
          <p:sp>
            <p:nvSpPr>
              <p:cNvPr id="8295" name="Freeform 73"/>
              <p:cNvSpPr>
                <a:spLocks/>
              </p:cNvSpPr>
              <p:nvPr/>
            </p:nvSpPr>
            <p:spPr bwMode="auto">
              <a:xfrm>
                <a:off x="425" y="2668"/>
                <a:ext cx="23" cy="29"/>
              </a:xfrm>
              <a:custGeom>
                <a:avLst/>
                <a:gdLst>
                  <a:gd name="T0" fmla="*/ 15 w 23"/>
                  <a:gd name="T1" fmla="*/ 8 h 29"/>
                  <a:gd name="T2" fmla="*/ 15 w 23"/>
                  <a:gd name="T3" fmla="*/ 21 h 29"/>
                  <a:gd name="T4" fmla="*/ 0 w 23"/>
                  <a:gd name="T5" fmla="*/ 21 h 29"/>
                  <a:gd name="T6" fmla="*/ 19 w 23"/>
                  <a:gd name="T7" fmla="*/ 29 h 29"/>
                  <a:gd name="T8" fmla="*/ 21 w 23"/>
                  <a:gd name="T9" fmla="*/ 29 h 29"/>
                  <a:gd name="T10" fmla="*/ 23 w 23"/>
                  <a:gd name="T11" fmla="*/ 27 h 29"/>
                  <a:gd name="T12" fmla="*/ 23 w 23"/>
                  <a:gd name="T13" fmla="*/ 2 h 29"/>
                  <a:gd name="T14" fmla="*/ 21 w 23"/>
                  <a:gd name="T15" fmla="*/ 0 h 29"/>
                  <a:gd name="T16" fmla="*/ 19 w 23"/>
                  <a:gd name="T17" fmla="*/ 0 h 29"/>
                  <a:gd name="T18" fmla="*/ 15 w 23"/>
                  <a:gd name="T1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9">
                    <a:moveTo>
                      <a:pt x="15" y="8"/>
                    </a:moveTo>
                    <a:lnTo>
                      <a:pt x="15" y="21"/>
                    </a:lnTo>
                    <a:lnTo>
                      <a:pt x="0" y="21"/>
                    </a:lnTo>
                    <a:lnTo>
                      <a:pt x="19" y="29"/>
                    </a:lnTo>
                    <a:lnTo>
                      <a:pt x="21" y="29"/>
                    </a:lnTo>
                    <a:lnTo>
                      <a:pt x="23" y="27"/>
                    </a:lnTo>
                    <a:lnTo>
                      <a:pt x="23" y="2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96" name="Freeform 74"/>
              <p:cNvSpPr>
                <a:spLocks/>
              </p:cNvSpPr>
              <p:nvPr/>
            </p:nvSpPr>
            <p:spPr bwMode="auto">
              <a:xfrm>
                <a:off x="417" y="2668"/>
                <a:ext cx="27" cy="29"/>
              </a:xfrm>
              <a:custGeom>
                <a:avLst/>
                <a:gdLst>
                  <a:gd name="T0" fmla="*/ 1 w 27"/>
                  <a:gd name="T1" fmla="*/ 29 h 29"/>
                  <a:gd name="T2" fmla="*/ 27 w 27"/>
                  <a:gd name="T3" fmla="*/ 29 h 29"/>
                  <a:gd name="T4" fmla="*/ 8 w 27"/>
                  <a:gd name="T5" fmla="*/ 21 h 29"/>
                  <a:gd name="T6" fmla="*/ 8 w 27"/>
                  <a:gd name="T7" fmla="*/ 8 h 29"/>
                  <a:gd name="T8" fmla="*/ 23 w 27"/>
                  <a:gd name="T9" fmla="*/ 8 h 29"/>
                  <a:gd name="T10" fmla="*/ 27 w 27"/>
                  <a:gd name="T11" fmla="*/ 0 h 29"/>
                  <a:gd name="T12" fmla="*/ 1 w 27"/>
                  <a:gd name="T13" fmla="*/ 0 h 29"/>
                  <a:gd name="T14" fmla="*/ 0 w 27"/>
                  <a:gd name="T15" fmla="*/ 2 h 29"/>
                  <a:gd name="T16" fmla="*/ 0 w 27"/>
                  <a:gd name="T17" fmla="*/ 27 h 29"/>
                  <a:gd name="T18" fmla="*/ 1 w 27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9">
                    <a:moveTo>
                      <a:pt x="1" y="29"/>
                    </a:moveTo>
                    <a:lnTo>
                      <a:pt x="27" y="29"/>
                    </a:lnTo>
                    <a:lnTo>
                      <a:pt x="8" y="21"/>
                    </a:lnTo>
                    <a:lnTo>
                      <a:pt x="8" y="8"/>
                    </a:lnTo>
                    <a:lnTo>
                      <a:pt x="23" y="8"/>
                    </a:lnTo>
                    <a:lnTo>
                      <a:pt x="27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7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5259" name="Freeform 76"/>
            <p:cNvSpPr>
              <a:spLocks/>
            </p:cNvSpPr>
            <p:nvPr/>
          </p:nvSpPr>
          <p:spPr bwMode="auto">
            <a:xfrm>
              <a:off x="458" y="2716"/>
              <a:ext cx="98" cy="7"/>
            </a:xfrm>
            <a:custGeom>
              <a:avLst/>
              <a:gdLst>
                <a:gd name="T0" fmla="*/ 93 w 98"/>
                <a:gd name="T1" fmla="*/ 0 h 7"/>
                <a:gd name="T2" fmla="*/ 1 w 98"/>
                <a:gd name="T3" fmla="*/ 0 h 7"/>
                <a:gd name="T4" fmla="*/ 0 w 98"/>
                <a:gd name="T5" fmla="*/ 1 h 7"/>
                <a:gd name="T6" fmla="*/ 0 w 98"/>
                <a:gd name="T7" fmla="*/ 5 h 7"/>
                <a:gd name="T8" fmla="*/ 1 w 98"/>
                <a:gd name="T9" fmla="*/ 7 h 7"/>
                <a:gd name="T10" fmla="*/ 96 w 98"/>
                <a:gd name="T11" fmla="*/ 7 h 7"/>
                <a:gd name="T12" fmla="*/ 98 w 98"/>
                <a:gd name="T13" fmla="*/ 5 h 7"/>
                <a:gd name="T14" fmla="*/ 98 w 98"/>
                <a:gd name="T15" fmla="*/ 1 h 7"/>
                <a:gd name="T16" fmla="*/ 96 w 98"/>
                <a:gd name="T17" fmla="*/ 0 h 7"/>
                <a:gd name="T18" fmla="*/ 93 w 98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7">
                  <a:moveTo>
                    <a:pt x="93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1" y="7"/>
                  </a:lnTo>
                  <a:lnTo>
                    <a:pt x="96" y="7"/>
                  </a:lnTo>
                  <a:lnTo>
                    <a:pt x="98" y="5"/>
                  </a:lnTo>
                  <a:lnTo>
                    <a:pt x="98" y="1"/>
                  </a:lnTo>
                  <a:lnTo>
                    <a:pt x="96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5260" name="Group 79"/>
            <p:cNvGrpSpPr>
              <a:grpSpLocks/>
            </p:cNvGrpSpPr>
            <p:nvPr/>
          </p:nvGrpSpPr>
          <p:grpSpPr bwMode="auto">
            <a:xfrm>
              <a:off x="417" y="2705"/>
              <a:ext cx="31" cy="29"/>
              <a:chOff x="417" y="2705"/>
              <a:chExt cx="31" cy="29"/>
            </a:xfrm>
          </p:grpSpPr>
          <p:sp>
            <p:nvSpPr>
              <p:cNvPr id="8293" name="Freeform 77"/>
              <p:cNvSpPr>
                <a:spLocks/>
              </p:cNvSpPr>
              <p:nvPr/>
            </p:nvSpPr>
            <p:spPr bwMode="auto">
              <a:xfrm>
                <a:off x="425" y="2705"/>
                <a:ext cx="23" cy="29"/>
              </a:xfrm>
              <a:custGeom>
                <a:avLst/>
                <a:gdLst>
                  <a:gd name="T0" fmla="*/ 15 w 23"/>
                  <a:gd name="T1" fmla="*/ 8 h 29"/>
                  <a:gd name="T2" fmla="*/ 15 w 23"/>
                  <a:gd name="T3" fmla="*/ 21 h 29"/>
                  <a:gd name="T4" fmla="*/ 0 w 23"/>
                  <a:gd name="T5" fmla="*/ 21 h 29"/>
                  <a:gd name="T6" fmla="*/ 19 w 23"/>
                  <a:gd name="T7" fmla="*/ 29 h 29"/>
                  <a:gd name="T8" fmla="*/ 21 w 23"/>
                  <a:gd name="T9" fmla="*/ 29 h 29"/>
                  <a:gd name="T10" fmla="*/ 23 w 23"/>
                  <a:gd name="T11" fmla="*/ 27 h 29"/>
                  <a:gd name="T12" fmla="*/ 23 w 23"/>
                  <a:gd name="T13" fmla="*/ 1 h 29"/>
                  <a:gd name="T14" fmla="*/ 21 w 23"/>
                  <a:gd name="T15" fmla="*/ 0 h 29"/>
                  <a:gd name="T16" fmla="*/ 19 w 23"/>
                  <a:gd name="T17" fmla="*/ 0 h 29"/>
                  <a:gd name="T18" fmla="*/ 15 w 23"/>
                  <a:gd name="T1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9">
                    <a:moveTo>
                      <a:pt x="15" y="8"/>
                    </a:moveTo>
                    <a:lnTo>
                      <a:pt x="15" y="21"/>
                    </a:lnTo>
                    <a:lnTo>
                      <a:pt x="0" y="21"/>
                    </a:lnTo>
                    <a:lnTo>
                      <a:pt x="19" y="29"/>
                    </a:lnTo>
                    <a:lnTo>
                      <a:pt x="21" y="29"/>
                    </a:lnTo>
                    <a:lnTo>
                      <a:pt x="23" y="27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94" name="Freeform 78"/>
              <p:cNvSpPr>
                <a:spLocks/>
              </p:cNvSpPr>
              <p:nvPr/>
            </p:nvSpPr>
            <p:spPr bwMode="auto">
              <a:xfrm>
                <a:off x="417" y="2705"/>
                <a:ext cx="27" cy="29"/>
              </a:xfrm>
              <a:custGeom>
                <a:avLst/>
                <a:gdLst>
                  <a:gd name="T0" fmla="*/ 1 w 27"/>
                  <a:gd name="T1" fmla="*/ 29 h 29"/>
                  <a:gd name="T2" fmla="*/ 27 w 27"/>
                  <a:gd name="T3" fmla="*/ 29 h 29"/>
                  <a:gd name="T4" fmla="*/ 8 w 27"/>
                  <a:gd name="T5" fmla="*/ 21 h 29"/>
                  <a:gd name="T6" fmla="*/ 8 w 27"/>
                  <a:gd name="T7" fmla="*/ 8 h 29"/>
                  <a:gd name="T8" fmla="*/ 23 w 27"/>
                  <a:gd name="T9" fmla="*/ 8 h 29"/>
                  <a:gd name="T10" fmla="*/ 27 w 27"/>
                  <a:gd name="T11" fmla="*/ 0 h 29"/>
                  <a:gd name="T12" fmla="*/ 1 w 27"/>
                  <a:gd name="T13" fmla="*/ 0 h 29"/>
                  <a:gd name="T14" fmla="*/ 0 w 27"/>
                  <a:gd name="T15" fmla="*/ 1 h 29"/>
                  <a:gd name="T16" fmla="*/ 0 w 27"/>
                  <a:gd name="T17" fmla="*/ 27 h 29"/>
                  <a:gd name="T18" fmla="*/ 1 w 27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9">
                    <a:moveTo>
                      <a:pt x="1" y="29"/>
                    </a:moveTo>
                    <a:lnTo>
                      <a:pt x="27" y="29"/>
                    </a:lnTo>
                    <a:lnTo>
                      <a:pt x="8" y="21"/>
                    </a:lnTo>
                    <a:lnTo>
                      <a:pt x="8" y="8"/>
                    </a:lnTo>
                    <a:lnTo>
                      <a:pt x="23" y="8"/>
                    </a:lnTo>
                    <a:lnTo>
                      <a:pt x="27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7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5261" name="Freeform 80"/>
            <p:cNvSpPr>
              <a:spLocks/>
            </p:cNvSpPr>
            <p:nvPr/>
          </p:nvSpPr>
          <p:spPr bwMode="auto">
            <a:xfrm>
              <a:off x="458" y="2753"/>
              <a:ext cx="60" cy="7"/>
            </a:xfrm>
            <a:custGeom>
              <a:avLst/>
              <a:gdLst>
                <a:gd name="T0" fmla="*/ 56 w 60"/>
                <a:gd name="T1" fmla="*/ 0 h 7"/>
                <a:gd name="T2" fmla="*/ 1 w 60"/>
                <a:gd name="T3" fmla="*/ 0 h 7"/>
                <a:gd name="T4" fmla="*/ 0 w 60"/>
                <a:gd name="T5" fmla="*/ 1 h 7"/>
                <a:gd name="T6" fmla="*/ 0 w 60"/>
                <a:gd name="T7" fmla="*/ 5 h 7"/>
                <a:gd name="T8" fmla="*/ 1 w 60"/>
                <a:gd name="T9" fmla="*/ 7 h 7"/>
                <a:gd name="T10" fmla="*/ 58 w 60"/>
                <a:gd name="T11" fmla="*/ 7 h 7"/>
                <a:gd name="T12" fmla="*/ 60 w 60"/>
                <a:gd name="T13" fmla="*/ 5 h 7"/>
                <a:gd name="T14" fmla="*/ 60 w 60"/>
                <a:gd name="T15" fmla="*/ 1 h 7"/>
                <a:gd name="T16" fmla="*/ 58 w 60"/>
                <a:gd name="T17" fmla="*/ 0 h 7"/>
                <a:gd name="T18" fmla="*/ 56 w 60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">
                  <a:moveTo>
                    <a:pt x="56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1" y="7"/>
                  </a:lnTo>
                  <a:lnTo>
                    <a:pt x="58" y="7"/>
                  </a:lnTo>
                  <a:lnTo>
                    <a:pt x="60" y="5"/>
                  </a:lnTo>
                  <a:lnTo>
                    <a:pt x="60" y="1"/>
                  </a:lnTo>
                  <a:lnTo>
                    <a:pt x="58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5262" name="Group 83"/>
            <p:cNvGrpSpPr>
              <a:grpSpLocks/>
            </p:cNvGrpSpPr>
            <p:nvPr/>
          </p:nvGrpSpPr>
          <p:grpSpPr bwMode="auto">
            <a:xfrm>
              <a:off x="417" y="2742"/>
              <a:ext cx="31" cy="29"/>
              <a:chOff x="417" y="2742"/>
              <a:chExt cx="31" cy="29"/>
            </a:xfrm>
          </p:grpSpPr>
          <p:sp>
            <p:nvSpPr>
              <p:cNvPr id="8291" name="Freeform 81"/>
              <p:cNvSpPr>
                <a:spLocks/>
              </p:cNvSpPr>
              <p:nvPr/>
            </p:nvSpPr>
            <p:spPr bwMode="auto">
              <a:xfrm>
                <a:off x="425" y="2742"/>
                <a:ext cx="23" cy="29"/>
              </a:xfrm>
              <a:custGeom>
                <a:avLst/>
                <a:gdLst>
                  <a:gd name="T0" fmla="*/ 15 w 23"/>
                  <a:gd name="T1" fmla="*/ 8 h 29"/>
                  <a:gd name="T2" fmla="*/ 15 w 23"/>
                  <a:gd name="T3" fmla="*/ 21 h 29"/>
                  <a:gd name="T4" fmla="*/ 0 w 23"/>
                  <a:gd name="T5" fmla="*/ 21 h 29"/>
                  <a:gd name="T6" fmla="*/ 19 w 23"/>
                  <a:gd name="T7" fmla="*/ 29 h 29"/>
                  <a:gd name="T8" fmla="*/ 21 w 23"/>
                  <a:gd name="T9" fmla="*/ 29 h 29"/>
                  <a:gd name="T10" fmla="*/ 23 w 23"/>
                  <a:gd name="T11" fmla="*/ 27 h 29"/>
                  <a:gd name="T12" fmla="*/ 23 w 23"/>
                  <a:gd name="T13" fmla="*/ 2 h 29"/>
                  <a:gd name="T14" fmla="*/ 21 w 23"/>
                  <a:gd name="T15" fmla="*/ 0 h 29"/>
                  <a:gd name="T16" fmla="*/ 19 w 23"/>
                  <a:gd name="T17" fmla="*/ 0 h 29"/>
                  <a:gd name="T18" fmla="*/ 15 w 23"/>
                  <a:gd name="T1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9">
                    <a:moveTo>
                      <a:pt x="15" y="8"/>
                    </a:moveTo>
                    <a:lnTo>
                      <a:pt x="15" y="21"/>
                    </a:lnTo>
                    <a:lnTo>
                      <a:pt x="0" y="21"/>
                    </a:lnTo>
                    <a:lnTo>
                      <a:pt x="19" y="29"/>
                    </a:lnTo>
                    <a:lnTo>
                      <a:pt x="21" y="29"/>
                    </a:lnTo>
                    <a:lnTo>
                      <a:pt x="23" y="27"/>
                    </a:lnTo>
                    <a:lnTo>
                      <a:pt x="23" y="2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92" name="Freeform 82"/>
              <p:cNvSpPr>
                <a:spLocks/>
              </p:cNvSpPr>
              <p:nvPr/>
            </p:nvSpPr>
            <p:spPr bwMode="auto">
              <a:xfrm>
                <a:off x="417" y="2742"/>
                <a:ext cx="27" cy="29"/>
              </a:xfrm>
              <a:custGeom>
                <a:avLst/>
                <a:gdLst>
                  <a:gd name="T0" fmla="*/ 1 w 27"/>
                  <a:gd name="T1" fmla="*/ 29 h 29"/>
                  <a:gd name="T2" fmla="*/ 27 w 27"/>
                  <a:gd name="T3" fmla="*/ 29 h 29"/>
                  <a:gd name="T4" fmla="*/ 8 w 27"/>
                  <a:gd name="T5" fmla="*/ 21 h 29"/>
                  <a:gd name="T6" fmla="*/ 8 w 27"/>
                  <a:gd name="T7" fmla="*/ 8 h 29"/>
                  <a:gd name="T8" fmla="*/ 23 w 27"/>
                  <a:gd name="T9" fmla="*/ 8 h 29"/>
                  <a:gd name="T10" fmla="*/ 27 w 27"/>
                  <a:gd name="T11" fmla="*/ 0 h 29"/>
                  <a:gd name="T12" fmla="*/ 1 w 27"/>
                  <a:gd name="T13" fmla="*/ 0 h 29"/>
                  <a:gd name="T14" fmla="*/ 0 w 27"/>
                  <a:gd name="T15" fmla="*/ 2 h 29"/>
                  <a:gd name="T16" fmla="*/ 0 w 27"/>
                  <a:gd name="T17" fmla="*/ 27 h 29"/>
                  <a:gd name="T18" fmla="*/ 1 w 27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9">
                    <a:moveTo>
                      <a:pt x="1" y="29"/>
                    </a:moveTo>
                    <a:lnTo>
                      <a:pt x="27" y="29"/>
                    </a:lnTo>
                    <a:lnTo>
                      <a:pt x="8" y="21"/>
                    </a:lnTo>
                    <a:lnTo>
                      <a:pt x="8" y="8"/>
                    </a:lnTo>
                    <a:lnTo>
                      <a:pt x="23" y="8"/>
                    </a:lnTo>
                    <a:lnTo>
                      <a:pt x="27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7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5263" name="Line 84"/>
            <p:cNvSpPr>
              <a:spLocks noChangeShapeType="1"/>
            </p:cNvSpPr>
            <p:nvPr/>
          </p:nvSpPr>
          <p:spPr bwMode="auto">
            <a:xfrm>
              <a:off x="2932" y="648"/>
              <a:ext cx="0" cy="171"/>
            </a:xfrm>
            <a:prstGeom prst="line">
              <a:avLst/>
            </a:prstGeom>
            <a:noFill/>
            <a:ln w="29" cap="flat">
              <a:solidFill>
                <a:srgbClr val="FDFDF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64" name="Freeform 85"/>
            <p:cNvSpPr>
              <a:spLocks/>
            </p:cNvSpPr>
            <p:nvPr/>
          </p:nvSpPr>
          <p:spPr bwMode="auto">
            <a:xfrm>
              <a:off x="2978" y="714"/>
              <a:ext cx="28" cy="104"/>
            </a:xfrm>
            <a:custGeom>
              <a:avLst/>
              <a:gdLst>
                <a:gd name="T0" fmla="*/ 28 w 28"/>
                <a:gd name="T1" fmla="*/ 104 h 104"/>
                <a:gd name="T2" fmla="*/ 28 w 28"/>
                <a:gd name="T3" fmla="*/ 14 h 104"/>
                <a:gd name="T4" fmla="*/ 23 w 28"/>
                <a:gd name="T5" fmla="*/ 7 h 104"/>
                <a:gd name="T6" fmla="*/ 19 w 28"/>
                <a:gd name="T7" fmla="*/ 1 h 104"/>
                <a:gd name="T8" fmla="*/ 19 w 28"/>
                <a:gd name="T9" fmla="*/ 0 h 104"/>
                <a:gd name="T10" fmla="*/ 0 w 28"/>
                <a:gd name="T11" fmla="*/ 0 h 104"/>
                <a:gd name="T12" fmla="*/ 0 w 28"/>
                <a:gd name="T13" fmla="*/ 104 h 104"/>
                <a:gd name="T14" fmla="*/ 28 w 28"/>
                <a:gd name="T1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04">
                  <a:moveTo>
                    <a:pt x="28" y="104"/>
                  </a:moveTo>
                  <a:lnTo>
                    <a:pt x="28" y="14"/>
                  </a:lnTo>
                  <a:lnTo>
                    <a:pt x="23" y="7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28" y="104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65" name="Freeform 86"/>
            <p:cNvSpPr>
              <a:spLocks/>
            </p:cNvSpPr>
            <p:nvPr/>
          </p:nvSpPr>
          <p:spPr bwMode="auto">
            <a:xfrm>
              <a:off x="3037" y="749"/>
              <a:ext cx="28" cy="69"/>
            </a:xfrm>
            <a:custGeom>
              <a:avLst/>
              <a:gdLst>
                <a:gd name="T0" fmla="*/ 28 w 28"/>
                <a:gd name="T1" fmla="*/ 69 h 69"/>
                <a:gd name="T2" fmla="*/ 28 w 28"/>
                <a:gd name="T3" fmla="*/ 4 h 69"/>
                <a:gd name="T4" fmla="*/ 27 w 28"/>
                <a:gd name="T5" fmla="*/ 4 h 69"/>
                <a:gd name="T6" fmla="*/ 26 w 28"/>
                <a:gd name="T7" fmla="*/ 4 h 69"/>
                <a:gd name="T8" fmla="*/ 25 w 28"/>
                <a:gd name="T9" fmla="*/ 4 h 69"/>
                <a:gd name="T10" fmla="*/ 17 w 28"/>
                <a:gd name="T11" fmla="*/ 4 h 69"/>
                <a:gd name="T12" fmla="*/ 9 w 28"/>
                <a:gd name="T13" fmla="*/ 3 h 69"/>
                <a:gd name="T14" fmla="*/ 1 w 28"/>
                <a:gd name="T15" fmla="*/ 1 h 69"/>
                <a:gd name="T16" fmla="*/ 0 w 28"/>
                <a:gd name="T17" fmla="*/ 0 h 69"/>
                <a:gd name="T18" fmla="*/ 0 w 28"/>
                <a:gd name="T19" fmla="*/ 69 h 69"/>
                <a:gd name="T20" fmla="*/ 28 w 28"/>
                <a:gd name="T2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69">
                  <a:moveTo>
                    <a:pt x="28" y="69"/>
                  </a:moveTo>
                  <a:lnTo>
                    <a:pt x="28" y="4"/>
                  </a:lnTo>
                  <a:lnTo>
                    <a:pt x="27" y="4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17" y="4"/>
                  </a:lnTo>
                  <a:lnTo>
                    <a:pt x="9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8" y="6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66" name="Freeform 87"/>
            <p:cNvSpPr>
              <a:spLocks/>
            </p:cNvSpPr>
            <p:nvPr/>
          </p:nvSpPr>
          <p:spPr bwMode="auto">
            <a:xfrm>
              <a:off x="3099" y="744"/>
              <a:ext cx="28" cy="74"/>
            </a:xfrm>
            <a:custGeom>
              <a:avLst/>
              <a:gdLst>
                <a:gd name="T0" fmla="*/ 28 w 28"/>
                <a:gd name="T1" fmla="*/ 25 h 74"/>
                <a:gd name="T2" fmla="*/ 28 w 28"/>
                <a:gd name="T3" fmla="*/ 25 h 74"/>
                <a:gd name="T4" fmla="*/ 1 w 28"/>
                <a:gd name="T5" fmla="*/ 0 h 74"/>
                <a:gd name="T6" fmla="*/ 0 w 28"/>
                <a:gd name="T7" fmla="*/ 0 h 74"/>
                <a:gd name="T8" fmla="*/ 0 w 28"/>
                <a:gd name="T9" fmla="*/ 0 h 74"/>
                <a:gd name="T10" fmla="*/ 0 w 28"/>
                <a:gd name="T11" fmla="*/ 74 h 74"/>
                <a:gd name="T12" fmla="*/ 28 w 28"/>
                <a:gd name="T13" fmla="*/ 74 h 74"/>
                <a:gd name="T14" fmla="*/ 28 w 28"/>
                <a:gd name="T15" fmla="*/ 2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4">
                  <a:moveTo>
                    <a:pt x="28" y="25"/>
                  </a:moveTo>
                  <a:lnTo>
                    <a:pt x="28" y="25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4"/>
                  </a:lnTo>
                  <a:lnTo>
                    <a:pt x="28" y="74"/>
                  </a:lnTo>
                  <a:lnTo>
                    <a:pt x="28" y="25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5267" name="Group 90"/>
            <p:cNvGrpSpPr>
              <a:grpSpLocks/>
            </p:cNvGrpSpPr>
            <p:nvPr/>
          </p:nvGrpSpPr>
          <p:grpSpPr bwMode="auto">
            <a:xfrm>
              <a:off x="2999" y="633"/>
              <a:ext cx="192" cy="175"/>
              <a:chOff x="2999" y="633"/>
              <a:chExt cx="192" cy="175"/>
            </a:xfrm>
          </p:grpSpPr>
          <p:sp>
            <p:nvSpPr>
              <p:cNvPr id="8289" name="Freeform 88"/>
              <p:cNvSpPr>
                <a:spLocks/>
              </p:cNvSpPr>
              <p:nvPr/>
            </p:nvSpPr>
            <p:spPr bwMode="auto">
              <a:xfrm>
                <a:off x="2999" y="633"/>
                <a:ext cx="192" cy="175"/>
              </a:xfrm>
              <a:custGeom>
                <a:avLst/>
                <a:gdLst>
                  <a:gd name="T0" fmla="*/ 192 w 192"/>
                  <a:gd name="T1" fmla="*/ 169 h 175"/>
                  <a:gd name="T2" fmla="*/ 188 w 192"/>
                  <a:gd name="T3" fmla="*/ 162 h 175"/>
                  <a:gd name="T4" fmla="*/ 117 w 192"/>
                  <a:gd name="T5" fmla="*/ 85 h 175"/>
                  <a:gd name="T6" fmla="*/ 123 w 192"/>
                  <a:gd name="T7" fmla="*/ 72 h 175"/>
                  <a:gd name="T8" fmla="*/ 126 w 192"/>
                  <a:gd name="T9" fmla="*/ 58 h 175"/>
                  <a:gd name="T10" fmla="*/ 124 w 192"/>
                  <a:gd name="T11" fmla="*/ 44 h 175"/>
                  <a:gd name="T12" fmla="*/ 120 w 192"/>
                  <a:gd name="T13" fmla="*/ 31 h 175"/>
                  <a:gd name="T14" fmla="*/ 111 w 192"/>
                  <a:gd name="T15" fmla="*/ 19 h 175"/>
                  <a:gd name="T16" fmla="*/ 101 w 192"/>
                  <a:gd name="T17" fmla="*/ 10 h 175"/>
                  <a:gd name="T18" fmla="*/ 87 w 192"/>
                  <a:gd name="T19" fmla="*/ 3 h 175"/>
                  <a:gd name="T20" fmla="*/ 77 w 192"/>
                  <a:gd name="T21" fmla="*/ 0 h 175"/>
                  <a:gd name="T22" fmla="*/ 43 w 192"/>
                  <a:gd name="T23" fmla="*/ 2 h 175"/>
                  <a:gd name="T24" fmla="*/ 29 w 192"/>
                  <a:gd name="T25" fmla="*/ 8 h 175"/>
                  <a:gd name="T26" fmla="*/ 27 w 192"/>
                  <a:gd name="T27" fmla="*/ 28 h 175"/>
                  <a:gd name="T28" fmla="*/ 36 w 192"/>
                  <a:gd name="T29" fmla="*/ 21 h 175"/>
                  <a:gd name="T30" fmla="*/ 50 w 192"/>
                  <a:gd name="T31" fmla="*/ 15 h 175"/>
                  <a:gd name="T32" fmla="*/ 65 w 192"/>
                  <a:gd name="T33" fmla="*/ 13 h 175"/>
                  <a:gd name="T34" fmla="*/ 80 w 192"/>
                  <a:gd name="T35" fmla="*/ 16 h 175"/>
                  <a:gd name="T36" fmla="*/ 93 w 192"/>
                  <a:gd name="T37" fmla="*/ 23 h 175"/>
                  <a:gd name="T38" fmla="*/ 101 w 192"/>
                  <a:gd name="T39" fmla="*/ 31 h 175"/>
                  <a:gd name="T40" fmla="*/ 108 w 192"/>
                  <a:gd name="T41" fmla="*/ 44 h 175"/>
                  <a:gd name="T42" fmla="*/ 110 w 192"/>
                  <a:gd name="T43" fmla="*/ 58 h 175"/>
                  <a:gd name="T44" fmla="*/ 106 w 192"/>
                  <a:gd name="T45" fmla="*/ 72 h 175"/>
                  <a:gd name="T46" fmla="*/ 98 w 192"/>
                  <a:gd name="T47" fmla="*/ 84 h 175"/>
                  <a:gd name="T48" fmla="*/ 90 w 192"/>
                  <a:gd name="T49" fmla="*/ 91 h 175"/>
                  <a:gd name="T50" fmla="*/ 76 w 192"/>
                  <a:gd name="T51" fmla="*/ 97 h 175"/>
                  <a:gd name="T52" fmla="*/ 61 w 192"/>
                  <a:gd name="T53" fmla="*/ 99 h 175"/>
                  <a:gd name="T54" fmla="*/ 46 w 192"/>
                  <a:gd name="T55" fmla="*/ 96 h 175"/>
                  <a:gd name="T56" fmla="*/ 33 w 192"/>
                  <a:gd name="T57" fmla="*/ 89 h 175"/>
                  <a:gd name="T58" fmla="*/ 24 w 192"/>
                  <a:gd name="T59" fmla="*/ 81 h 175"/>
                  <a:gd name="T60" fmla="*/ 18 w 192"/>
                  <a:gd name="T61" fmla="*/ 68 h 175"/>
                  <a:gd name="T62" fmla="*/ 16 w 192"/>
                  <a:gd name="T63" fmla="*/ 54 h 175"/>
                  <a:gd name="T64" fmla="*/ 13 w 192"/>
                  <a:gd name="T65" fmla="*/ 21 h 175"/>
                  <a:gd name="T66" fmla="*/ 5 w 192"/>
                  <a:gd name="T67" fmla="*/ 33 h 175"/>
                  <a:gd name="T68" fmla="*/ 1 w 192"/>
                  <a:gd name="T69" fmla="*/ 47 h 175"/>
                  <a:gd name="T70" fmla="*/ 0 w 192"/>
                  <a:gd name="T71" fmla="*/ 61 h 175"/>
                  <a:gd name="T72" fmla="*/ 3 w 192"/>
                  <a:gd name="T73" fmla="*/ 74 h 175"/>
                  <a:gd name="T74" fmla="*/ 10 w 192"/>
                  <a:gd name="T75" fmla="*/ 87 h 175"/>
                  <a:gd name="T76" fmla="*/ 18 w 192"/>
                  <a:gd name="T77" fmla="*/ 96 h 175"/>
                  <a:gd name="T78" fmla="*/ 31 w 192"/>
                  <a:gd name="T79" fmla="*/ 105 h 175"/>
                  <a:gd name="T80" fmla="*/ 45 w 192"/>
                  <a:gd name="T81" fmla="*/ 111 h 175"/>
                  <a:gd name="T82" fmla="*/ 60 w 192"/>
                  <a:gd name="T83" fmla="*/ 113 h 175"/>
                  <a:gd name="T84" fmla="*/ 75 w 192"/>
                  <a:gd name="T85" fmla="*/ 112 h 175"/>
                  <a:gd name="T86" fmla="*/ 90 w 192"/>
                  <a:gd name="T87" fmla="*/ 108 h 175"/>
                  <a:gd name="T88" fmla="*/ 101 w 192"/>
                  <a:gd name="T89" fmla="*/ 101 h 175"/>
                  <a:gd name="T90" fmla="*/ 180 w 192"/>
                  <a:gd name="T91" fmla="*/ 175 h 175"/>
                  <a:gd name="T92" fmla="*/ 188 w 192"/>
                  <a:gd name="T93" fmla="*/ 172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75">
                    <a:moveTo>
                      <a:pt x="188" y="172"/>
                    </a:moveTo>
                    <a:lnTo>
                      <a:pt x="192" y="169"/>
                    </a:lnTo>
                    <a:lnTo>
                      <a:pt x="192" y="165"/>
                    </a:lnTo>
                    <a:lnTo>
                      <a:pt x="188" y="162"/>
                    </a:lnTo>
                    <a:lnTo>
                      <a:pt x="112" y="91"/>
                    </a:lnTo>
                    <a:lnTo>
                      <a:pt x="117" y="85"/>
                    </a:lnTo>
                    <a:lnTo>
                      <a:pt x="120" y="79"/>
                    </a:lnTo>
                    <a:lnTo>
                      <a:pt x="123" y="72"/>
                    </a:lnTo>
                    <a:lnTo>
                      <a:pt x="125" y="65"/>
                    </a:lnTo>
                    <a:lnTo>
                      <a:pt x="126" y="58"/>
                    </a:lnTo>
                    <a:lnTo>
                      <a:pt x="125" y="51"/>
                    </a:lnTo>
                    <a:lnTo>
                      <a:pt x="124" y="44"/>
                    </a:lnTo>
                    <a:lnTo>
                      <a:pt x="122" y="38"/>
                    </a:lnTo>
                    <a:lnTo>
                      <a:pt x="120" y="31"/>
                    </a:lnTo>
                    <a:lnTo>
                      <a:pt x="116" y="25"/>
                    </a:lnTo>
                    <a:lnTo>
                      <a:pt x="111" y="19"/>
                    </a:lnTo>
                    <a:lnTo>
                      <a:pt x="107" y="15"/>
                    </a:lnTo>
                    <a:lnTo>
                      <a:pt x="101" y="10"/>
                    </a:lnTo>
                    <a:lnTo>
                      <a:pt x="95" y="7"/>
                    </a:lnTo>
                    <a:lnTo>
                      <a:pt x="87" y="3"/>
                    </a:lnTo>
                    <a:lnTo>
                      <a:pt x="80" y="1"/>
                    </a:lnTo>
                    <a:lnTo>
                      <a:pt x="77" y="0"/>
                    </a:lnTo>
                    <a:lnTo>
                      <a:pt x="49" y="0"/>
                    </a:lnTo>
                    <a:lnTo>
                      <a:pt x="43" y="2"/>
                    </a:lnTo>
                    <a:lnTo>
                      <a:pt x="35" y="4"/>
                    </a:lnTo>
                    <a:lnTo>
                      <a:pt x="29" y="8"/>
                    </a:lnTo>
                    <a:lnTo>
                      <a:pt x="22" y="34"/>
                    </a:lnTo>
                    <a:lnTo>
                      <a:pt x="27" y="28"/>
                    </a:lnTo>
                    <a:lnTo>
                      <a:pt x="29" y="26"/>
                    </a:lnTo>
                    <a:lnTo>
                      <a:pt x="36" y="21"/>
                    </a:lnTo>
                    <a:lnTo>
                      <a:pt x="43" y="17"/>
                    </a:lnTo>
                    <a:lnTo>
                      <a:pt x="50" y="15"/>
                    </a:lnTo>
                    <a:lnTo>
                      <a:pt x="57" y="13"/>
                    </a:lnTo>
                    <a:lnTo>
                      <a:pt x="65" y="13"/>
                    </a:lnTo>
                    <a:lnTo>
                      <a:pt x="72" y="14"/>
                    </a:lnTo>
                    <a:lnTo>
                      <a:pt x="80" y="16"/>
                    </a:lnTo>
                    <a:lnTo>
                      <a:pt x="87" y="19"/>
                    </a:lnTo>
                    <a:lnTo>
                      <a:pt x="93" y="23"/>
                    </a:lnTo>
                    <a:lnTo>
                      <a:pt x="96" y="26"/>
                    </a:lnTo>
                    <a:lnTo>
                      <a:pt x="101" y="31"/>
                    </a:lnTo>
                    <a:lnTo>
                      <a:pt x="105" y="37"/>
                    </a:lnTo>
                    <a:lnTo>
                      <a:pt x="108" y="44"/>
                    </a:lnTo>
                    <a:lnTo>
                      <a:pt x="110" y="51"/>
                    </a:lnTo>
                    <a:lnTo>
                      <a:pt x="110" y="58"/>
                    </a:lnTo>
                    <a:lnTo>
                      <a:pt x="109" y="65"/>
                    </a:lnTo>
                    <a:lnTo>
                      <a:pt x="106" y="72"/>
                    </a:lnTo>
                    <a:lnTo>
                      <a:pt x="103" y="78"/>
                    </a:lnTo>
                    <a:lnTo>
                      <a:pt x="98" y="84"/>
                    </a:lnTo>
                    <a:lnTo>
                      <a:pt x="96" y="86"/>
                    </a:lnTo>
                    <a:lnTo>
                      <a:pt x="90" y="91"/>
                    </a:lnTo>
                    <a:lnTo>
                      <a:pt x="83" y="95"/>
                    </a:lnTo>
                    <a:lnTo>
                      <a:pt x="76" y="97"/>
                    </a:lnTo>
                    <a:lnTo>
                      <a:pt x="68" y="99"/>
                    </a:lnTo>
                    <a:lnTo>
                      <a:pt x="61" y="99"/>
                    </a:lnTo>
                    <a:lnTo>
                      <a:pt x="53" y="98"/>
                    </a:lnTo>
                    <a:lnTo>
                      <a:pt x="46" y="96"/>
                    </a:lnTo>
                    <a:lnTo>
                      <a:pt x="39" y="93"/>
                    </a:lnTo>
                    <a:lnTo>
                      <a:pt x="33" y="89"/>
                    </a:lnTo>
                    <a:lnTo>
                      <a:pt x="29" y="86"/>
                    </a:lnTo>
                    <a:lnTo>
                      <a:pt x="24" y="81"/>
                    </a:lnTo>
                    <a:lnTo>
                      <a:pt x="20" y="74"/>
                    </a:lnTo>
                    <a:lnTo>
                      <a:pt x="18" y="68"/>
                    </a:lnTo>
                    <a:lnTo>
                      <a:pt x="16" y="61"/>
                    </a:lnTo>
                    <a:lnTo>
                      <a:pt x="16" y="54"/>
                    </a:lnTo>
                    <a:lnTo>
                      <a:pt x="18" y="15"/>
                    </a:lnTo>
                    <a:lnTo>
                      <a:pt x="13" y="21"/>
                    </a:lnTo>
                    <a:lnTo>
                      <a:pt x="9" y="27"/>
                    </a:lnTo>
                    <a:lnTo>
                      <a:pt x="5" y="33"/>
                    </a:lnTo>
                    <a:lnTo>
                      <a:pt x="3" y="40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1"/>
                    </a:lnTo>
                    <a:lnTo>
                      <a:pt x="1" y="68"/>
                    </a:lnTo>
                    <a:lnTo>
                      <a:pt x="3" y="74"/>
                    </a:lnTo>
                    <a:lnTo>
                      <a:pt x="6" y="81"/>
                    </a:lnTo>
                    <a:lnTo>
                      <a:pt x="10" y="87"/>
                    </a:lnTo>
                    <a:lnTo>
                      <a:pt x="15" y="93"/>
                    </a:lnTo>
                    <a:lnTo>
                      <a:pt x="18" y="96"/>
                    </a:lnTo>
                    <a:lnTo>
                      <a:pt x="25" y="101"/>
                    </a:lnTo>
                    <a:lnTo>
                      <a:pt x="31" y="105"/>
                    </a:lnTo>
                    <a:lnTo>
                      <a:pt x="38" y="109"/>
                    </a:lnTo>
                    <a:lnTo>
                      <a:pt x="45" y="111"/>
                    </a:lnTo>
                    <a:lnTo>
                      <a:pt x="53" y="113"/>
                    </a:lnTo>
                    <a:lnTo>
                      <a:pt x="60" y="113"/>
                    </a:lnTo>
                    <a:lnTo>
                      <a:pt x="68" y="113"/>
                    </a:lnTo>
                    <a:lnTo>
                      <a:pt x="75" y="112"/>
                    </a:lnTo>
                    <a:lnTo>
                      <a:pt x="83" y="110"/>
                    </a:lnTo>
                    <a:lnTo>
                      <a:pt x="90" y="108"/>
                    </a:lnTo>
                    <a:lnTo>
                      <a:pt x="97" y="104"/>
                    </a:lnTo>
                    <a:lnTo>
                      <a:pt x="101" y="101"/>
                    </a:lnTo>
                    <a:lnTo>
                      <a:pt x="177" y="172"/>
                    </a:lnTo>
                    <a:lnTo>
                      <a:pt x="180" y="175"/>
                    </a:lnTo>
                    <a:lnTo>
                      <a:pt x="185" y="175"/>
                    </a:lnTo>
                    <a:lnTo>
                      <a:pt x="188" y="172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90" name="Freeform 89"/>
              <p:cNvSpPr>
                <a:spLocks/>
              </p:cNvSpPr>
              <p:nvPr/>
            </p:nvSpPr>
            <p:spPr bwMode="auto">
              <a:xfrm>
                <a:off x="3015" y="641"/>
                <a:ext cx="13" cy="46"/>
              </a:xfrm>
              <a:custGeom>
                <a:avLst/>
                <a:gdLst>
                  <a:gd name="T0" fmla="*/ 1 w 13"/>
                  <a:gd name="T1" fmla="*/ 39 h 46"/>
                  <a:gd name="T2" fmla="*/ 3 w 13"/>
                  <a:gd name="T3" fmla="*/ 32 h 46"/>
                  <a:gd name="T4" fmla="*/ 6 w 13"/>
                  <a:gd name="T5" fmla="*/ 26 h 46"/>
                  <a:gd name="T6" fmla="*/ 13 w 13"/>
                  <a:gd name="T7" fmla="*/ 0 h 46"/>
                  <a:gd name="T8" fmla="*/ 6 w 13"/>
                  <a:gd name="T9" fmla="*/ 4 h 46"/>
                  <a:gd name="T10" fmla="*/ 2 w 13"/>
                  <a:gd name="T11" fmla="*/ 7 h 46"/>
                  <a:gd name="T12" fmla="*/ 0 w 13"/>
                  <a:gd name="T13" fmla="*/ 46 h 46"/>
                  <a:gd name="T14" fmla="*/ 1 w 13"/>
                  <a:gd name="T15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46">
                    <a:moveTo>
                      <a:pt x="1" y="39"/>
                    </a:moveTo>
                    <a:lnTo>
                      <a:pt x="3" y="32"/>
                    </a:lnTo>
                    <a:lnTo>
                      <a:pt x="6" y="26"/>
                    </a:lnTo>
                    <a:lnTo>
                      <a:pt x="13" y="0"/>
                    </a:lnTo>
                    <a:lnTo>
                      <a:pt x="6" y="4"/>
                    </a:lnTo>
                    <a:lnTo>
                      <a:pt x="2" y="7"/>
                    </a:lnTo>
                    <a:lnTo>
                      <a:pt x="0" y="46"/>
                    </a:lnTo>
                    <a:lnTo>
                      <a:pt x="1" y="3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5268" name="Freeform 91"/>
            <p:cNvSpPr>
              <a:spLocks/>
            </p:cNvSpPr>
            <p:nvPr/>
          </p:nvSpPr>
          <p:spPr bwMode="auto">
            <a:xfrm>
              <a:off x="3044" y="656"/>
              <a:ext cx="34" cy="63"/>
            </a:xfrm>
            <a:custGeom>
              <a:avLst/>
              <a:gdLst>
                <a:gd name="T0" fmla="*/ 29 w 34"/>
                <a:gd name="T1" fmla="*/ 17 h 63"/>
                <a:gd name="T2" fmla="*/ 30 w 34"/>
                <a:gd name="T3" fmla="*/ 16 h 63"/>
                <a:gd name="T4" fmla="*/ 32 w 34"/>
                <a:gd name="T5" fmla="*/ 11 h 63"/>
                <a:gd name="T6" fmla="*/ 32 w 34"/>
                <a:gd name="T7" fmla="*/ 10 h 63"/>
                <a:gd name="T8" fmla="*/ 32 w 34"/>
                <a:gd name="T9" fmla="*/ 10 h 63"/>
                <a:gd name="T10" fmla="*/ 31 w 34"/>
                <a:gd name="T11" fmla="*/ 10 h 63"/>
                <a:gd name="T12" fmla="*/ 28 w 34"/>
                <a:gd name="T13" fmla="*/ 8 h 63"/>
                <a:gd name="T14" fmla="*/ 25 w 34"/>
                <a:gd name="T15" fmla="*/ 7 h 63"/>
                <a:gd name="T16" fmla="*/ 21 w 34"/>
                <a:gd name="T17" fmla="*/ 7 h 63"/>
                <a:gd name="T18" fmla="*/ 21 w 34"/>
                <a:gd name="T19" fmla="*/ 0 h 63"/>
                <a:gd name="T20" fmla="*/ 20 w 34"/>
                <a:gd name="T21" fmla="*/ 0 h 63"/>
                <a:gd name="T22" fmla="*/ 14 w 34"/>
                <a:gd name="T23" fmla="*/ 0 h 63"/>
                <a:gd name="T24" fmla="*/ 13 w 34"/>
                <a:gd name="T25" fmla="*/ 0 h 63"/>
                <a:gd name="T26" fmla="*/ 13 w 34"/>
                <a:gd name="T27" fmla="*/ 7 h 63"/>
                <a:gd name="T28" fmla="*/ 6 w 34"/>
                <a:gd name="T29" fmla="*/ 11 h 63"/>
                <a:gd name="T30" fmla="*/ 1 w 34"/>
                <a:gd name="T31" fmla="*/ 18 h 63"/>
                <a:gd name="T32" fmla="*/ 1 w 34"/>
                <a:gd name="T33" fmla="*/ 20 h 63"/>
                <a:gd name="T34" fmla="*/ 4 w 34"/>
                <a:gd name="T35" fmla="*/ 28 h 63"/>
                <a:gd name="T36" fmla="*/ 10 w 34"/>
                <a:gd name="T37" fmla="*/ 32 h 63"/>
                <a:gd name="T38" fmla="*/ 15 w 34"/>
                <a:gd name="T39" fmla="*/ 35 h 63"/>
                <a:gd name="T40" fmla="*/ 21 w 34"/>
                <a:gd name="T41" fmla="*/ 37 h 63"/>
                <a:gd name="T42" fmla="*/ 24 w 34"/>
                <a:gd name="T43" fmla="*/ 39 h 63"/>
                <a:gd name="T44" fmla="*/ 24 w 34"/>
                <a:gd name="T45" fmla="*/ 46 h 63"/>
                <a:gd name="T46" fmla="*/ 20 w 34"/>
                <a:gd name="T47" fmla="*/ 48 h 63"/>
                <a:gd name="T48" fmla="*/ 12 w 34"/>
                <a:gd name="T49" fmla="*/ 48 h 63"/>
                <a:gd name="T50" fmla="*/ 8 w 34"/>
                <a:gd name="T51" fmla="*/ 47 h 63"/>
                <a:gd name="T52" fmla="*/ 4 w 34"/>
                <a:gd name="T53" fmla="*/ 45 h 63"/>
                <a:gd name="T54" fmla="*/ 4 w 34"/>
                <a:gd name="T55" fmla="*/ 45 h 63"/>
                <a:gd name="T56" fmla="*/ 4 w 34"/>
                <a:gd name="T57" fmla="*/ 45 h 63"/>
                <a:gd name="T58" fmla="*/ 3 w 34"/>
                <a:gd name="T59" fmla="*/ 45 h 63"/>
                <a:gd name="T60" fmla="*/ 2 w 34"/>
                <a:gd name="T61" fmla="*/ 46 h 63"/>
                <a:gd name="T62" fmla="*/ 0 w 34"/>
                <a:gd name="T63" fmla="*/ 51 h 63"/>
                <a:gd name="T64" fmla="*/ 0 w 34"/>
                <a:gd name="T65" fmla="*/ 51 h 63"/>
                <a:gd name="T66" fmla="*/ 0 w 34"/>
                <a:gd name="T67" fmla="*/ 52 h 63"/>
                <a:gd name="T68" fmla="*/ 1 w 34"/>
                <a:gd name="T69" fmla="*/ 52 h 63"/>
                <a:gd name="T70" fmla="*/ 4 w 34"/>
                <a:gd name="T71" fmla="*/ 54 h 63"/>
                <a:gd name="T72" fmla="*/ 8 w 34"/>
                <a:gd name="T73" fmla="*/ 56 h 63"/>
                <a:gd name="T74" fmla="*/ 13 w 34"/>
                <a:gd name="T75" fmla="*/ 56 h 63"/>
                <a:gd name="T76" fmla="*/ 13 w 34"/>
                <a:gd name="T77" fmla="*/ 63 h 63"/>
                <a:gd name="T78" fmla="*/ 13 w 34"/>
                <a:gd name="T79" fmla="*/ 63 h 63"/>
                <a:gd name="T80" fmla="*/ 20 w 34"/>
                <a:gd name="T81" fmla="*/ 63 h 63"/>
                <a:gd name="T82" fmla="*/ 21 w 34"/>
                <a:gd name="T83" fmla="*/ 63 h 63"/>
                <a:gd name="T84" fmla="*/ 21 w 34"/>
                <a:gd name="T85" fmla="*/ 56 h 63"/>
                <a:gd name="T86" fmla="*/ 29 w 34"/>
                <a:gd name="T87" fmla="*/ 52 h 63"/>
                <a:gd name="T88" fmla="*/ 33 w 34"/>
                <a:gd name="T89" fmla="*/ 45 h 63"/>
                <a:gd name="T90" fmla="*/ 34 w 34"/>
                <a:gd name="T91" fmla="*/ 42 h 63"/>
                <a:gd name="T92" fmla="*/ 32 w 34"/>
                <a:gd name="T93" fmla="*/ 35 h 63"/>
                <a:gd name="T94" fmla="*/ 26 w 34"/>
                <a:gd name="T95" fmla="*/ 29 h 63"/>
                <a:gd name="T96" fmla="*/ 20 w 34"/>
                <a:gd name="T97" fmla="*/ 27 h 63"/>
                <a:gd name="T98" fmla="*/ 13 w 34"/>
                <a:gd name="T99" fmla="*/ 24 h 63"/>
                <a:gd name="T100" fmla="*/ 11 w 34"/>
                <a:gd name="T101" fmla="*/ 22 h 63"/>
                <a:gd name="T102" fmla="*/ 11 w 34"/>
                <a:gd name="T103" fmla="*/ 17 h 63"/>
                <a:gd name="T104" fmla="*/ 13 w 34"/>
                <a:gd name="T105" fmla="*/ 14 h 63"/>
                <a:gd name="T106" fmla="*/ 23 w 34"/>
                <a:gd name="T107" fmla="*/ 14 h 63"/>
                <a:gd name="T108" fmla="*/ 26 w 34"/>
                <a:gd name="T109" fmla="*/ 16 h 63"/>
                <a:gd name="T110" fmla="*/ 28 w 34"/>
                <a:gd name="T111" fmla="*/ 17 h 63"/>
                <a:gd name="T112" fmla="*/ 28 w 34"/>
                <a:gd name="T113" fmla="*/ 17 h 63"/>
                <a:gd name="T114" fmla="*/ 29 w 34"/>
                <a:gd name="T115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" h="63">
                  <a:moveTo>
                    <a:pt x="29" y="17"/>
                  </a:moveTo>
                  <a:lnTo>
                    <a:pt x="30" y="16"/>
                  </a:lnTo>
                  <a:lnTo>
                    <a:pt x="32" y="11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1" y="10"/>
                  </a:lnTo>
                  <a:lnTo>
                    <a:pt x="28" y="8"/>
                  </a:lnTo>
                  <a:lnTo>
                    <a:pt x="25" y="7"/>
                  </a:lnTo>
                  <a:lnTo>
                    <a:pt x="21" y="7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3" y="7"/>
                  </a:lnTo>
                  <a:lnTo>
                    <a:pt x="6" y="11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5" y="35"/>
                  </a:lnTo>
                  <a:lnTo>
                    <a:pt x="21" y="37"/>
                  </a:lnTo>
                  <a:lnTo>
                    <a:pt x="24" y="39"/>
                  </a:lnTo>
                  <a:lnTo>
                    <a:pt x="24" y="46"/>
                  </a:lnTo>
                  <a:lnTo>
                    <a:pt x="20" y="48"/>
                  </a:lnTo>
                  <a:lnTo>
                    <a:pt x="12" y="48"/>
                  </a:lnTo>
                  <a:lnTo>
                    <a:pt x="8" y="47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3" y="45"/>
                  </a:lnTo>
                  <a:lnTo>
                    <a:pt x="2" y="46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2"/>
                  </a:lnTo>
                  <a:lnTo>
                    <a:pt x="1" y="52"/>
                  </a:lnTo>
                  <a:lnTo>
                    <a:pt x="4" y="54"/>
                  </a:lnTo>
                  <a:lnTo>
                    <a:pt x="8" y="56"/>
                  </a:lnTo>
                  <a:lnTo>
                    <a:pt x="13" y="56"/>
                  </a:lnTo>
                  <a:lnTo>
                    <a:pt x="13" y="63"/>
                  </a:lnTo>
                  <a:lnTo>
                    <a:pt x="13" y="63"/>
                  </a:lnTo>
                  <a:lnTo>
                    <a:pt x="20" y="63"/>
                  </a:lnTo>
                  <a:lnTo>
                    <a:pt x="21" y="63"/>
                  </a:lnTo>
                  <a:lnTo>
                    <a:pt x="21" y="56"/>
                  </a:lnTo>
                  <a:lnTo>
                    <a:pt x="29" y="52"/>
                  </a:lnTo>
                  <a:lnTo>
                    <a:pt x="33" y="45"/>
                  </a:lnTo>
                  <a:lnTo>
                    <a:pt x="34" y="42"/>
                  </a:lnTo>
                  <a:lnTo>
                    <a:pt x="32" y="35"/>
                  </a:lnTo>
                  <a:lnTo>
                    <a:pt x="26" y="29"/>
                  </a:lnTo>
                  <a:lnTo>
                    <a:pt x="20" y="27"/>
                  </a:lnTo>
                  <a:lnTo>
                    <a:pt x="13" y="24"/>
                  </a:lnTo>
                  <a:lnTo>
                    <a:pt x="11" y="22"/>
                  </a:lnTo>
                  <a:lnTo>
                    <a:pt x="11" y="17"/>
                  </a:lnTo>
                  <a:lnTo>
                    <a:pt x="13" y="14"/>
                  </a:lnTo>
                  <a:lnTo>
                    <a:pt x="23" y="14"/>
                  </a:lnTo>
                  <a:lnTo>
                    <a:pt x="26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69" name="Freeform 92"/>
            <p:cNvSpPr>
              <a:spLocks/>
            </p:cNvSpPr>
            <p:nvPr/>
          </p:nvSpPr>
          <p:spPr bwMode="auto">
            <a:xfrm>
              <a:off x="2912" y="1117"/>
              <a:ext cx="231" cy="53"/>
            </a:xfrm>
            <a:custGeom>
              <a:avLst/>
              <a:gdLst>
                <a:gd name="T0" fmla="*/ 17 w 231"/>
                <a:gd name="T1" fmla="*/ 27 h 53"/>
                <a:gd name="T2" fmla="*/ 11 w 231"/>
                <a:gd name="T3" fmla="*/ 21 h 53"/>
                <a:gd name="T4" fmla="*/ 6 w 231"/>
                <a:gd name="T5" fmla="*/ 14 h 53"/>
                <a:gd name="T6" fmla="*/ 3 w 231"/>
                <a:gd name="T7" fmla="*/ 7 h 53"/>
                <a:gd name="T8" fmla="*/ 0 w 231"/>
                <a:gd name="T9" fmla="*/ 0 h 53"/>
                <a:gd name="T10" fmla="*/ 0 w 231"/>
                <a:gd name="T11" fmla="*/ 19 h 53"/>
                <a:gd name="T12" fmla="*/ 5 w 231"/>
                <a:gd name="T13" fmla="*/ 25 h 53"/>
                <a:gd name="T14" fmla="*/ 11 w 231"/>
                <a:gd name="T15" fmla="*/ 32 h 53"/>
                <a:gd name="T16" fmla="*/ 17 w 231"/>
                <a:gd name="T17" fmla="*/ 37 h 53"/>
                <a:gd name="T18" fmla="*/ 24 w 231"/>
                <a:gd name="T19" fmla="*/ 42 h 53"/>
                <a:gd name="T20" fmla="*/ 31 w 231"/>
                <a:gd name="T21" fmla="*/ 46 h 53"/>
                <a:gd name="T22" fmla="*/ 39 w 231"/>
                <a:gd name="T23" fmla="*/ 49 h 53"/>
                <a:gd name="T24" fmla="*/ 48 w 231"/>
                <a:gd name="T25" fmla="*/ 51 h 53"/>
                <a:gd name="T26" fmla="*/ 57 w 231"/>
                <a:gd name="T27" fmla="*/ 53 h 53"/>
                <a:gd name="T28" fmla="*/ 66 w 231"/>
                <a:gd name="T29" fmla="*/ 53 h 53"/>
                <a:gd name="T30" fmla="*/ 172 w 231"/>
                <a:gd name="T31" fmla="*/ 53 h 53"/>
                <a:gd name="T32" fmla="*/ 177 w 231"/>
                <a:gd name="T33" fmla="*/ 53 h 53"/>
                <a:gd name="T34" fmla="*/ 186 w 231"/>
                <a:gd name="T35" fmla="*/ 52 h 53"/>
                <a:gd name="T36" fmla="*/ 195 w 231"/>
                <a:gd name="T37" fmla="*/ 50 h 53"/>
                <a:gd name="T38" fmla="*/ 203 w 231"/>
                <a:gd name="T39" fmla="*/ 47 h 53"/>
                <a:gd name="T40" fmla="*/ 211 w 231"/>
                <a:gd name="T41" fmla="*/ 44 h 53"/>
                <a:gd name="T42" fmla="*/ 218 w 231"/>
                <a:gd name="T43" fmla="*/ 39 h 53"/>
                <a:gd name="T44" fmla="*/ 225 w 231"/>
                <a:gd name="T45" fmla="*/ 34 h 53"/>
                <a:gd name="T46" fmla="*/ 231 w 231"/>
                <a:gd name="T47" fmla="*/ 28 h 53"/>
                <a:gd name="T48" fmla="*/ 231 w 231"/>
                <a:gd name="T49" fmla="*/ 15 h 53"/>
                <a:gd name="T50" fmla="*/ 226 w 231"/>
                <a:gd name="T51" fmla="*/ 22 h 53"/>
                <a:gd name="T52" fmla="*/ 220 w 231"/>
                <a:gd name="T53" fmla="*/ 28 h 53"/>
                <a:gd name="T54" fmla="*/ 213 w 231"/>
                <a:gd name="T55" fmla="*/ 33 h 53"/>
                <a:gd name="T56" fmla="*/ 206 w 231"/>
                <a:gd name="T57" fmla="*/ 37 h 53"/>
                <a:gd name="T58" fmla="*/ 198 w 231"/>
                <a:gd name="T59" fmla="*/ 41 h 53"/>
                <a:gd name="T60" fmla="*/ 190 w 231"/>
                <a:gd name="T61" fmla="*/ 44 h 53"/>
                <a:gd name="T62" fmla="*/ 181 w 231"/>
                <a:gd name="T63" fmla="*/ 46 h 53"/>
                <a:gd name="T64" fmla="*/ 172 w 231"/>
                <a:gd name="T65" fmla="*/ 46 h 53"/>
                <a:gd name="T66" fmla="*/ 65 w 231"/>
                <a:gd name="T67" fmla="*/ 46 h 53"/>
                <a:gd name="T68" fmla="*/ 55 w 231"/>
                <a:gd name="T69" fmla="*/ 45 h 53"/>
                <a:gd name="T70" fmla="*/ 47 w 231"/>
                <a:gd name="T71" fmla="*/ 43 h 53"/>
                <a:gd name="T72" fmla="*/ 38 w 231"/>
                <a:gd name="T73" fmla="*/ 41 h 53"/>
                <a:gd name="T74" fmla="*/ 31 w 231"/>
                <a:gd name="T75" fmla="*/ 37 h 53"/>
                <a:gd name="T76" fmla="*/ 23 w 231"/>
                <a:gd name="T77" fmla="*/ 32 h 53"/>
                <a:gd name="T78" fmla="*/ 17 w 231"/>
                <a:gd name="T7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1" h="53">
                  <a:moveTo>
                    <a:pt x="17" y="27"/>
                  </a:moveTo>
                  <a:lnTo>
                    <a:pt x="11" y="21"/>
                  </a:lnTo>
                  <a:lnTo>
                    <a:pt x="6" y="14"/>
                  </a:lnTo>
                  <a:lnTo>
                    <a:pt x="3" y="7"/>
                  </a:lnTo>
                  <a:lnTo>
                    <a:pt x="0" y="0"/>
                  </a:lnTo>
                  <a:lnTo>
                    <a:pt x="0" y="19"/>
                  </a:lnTo>
                  <a:lnTo>
                    <a:pt x="5" y="25"/>
                  </a:lnTo>
                  <a:lnTo>
                    <a:pt x="11" y="32"/>
                  </a:lnTo>
                  <a:lnTo>
                    <a:pt x="17" y="37"/>
                  </a:lnTo>
                  <a:lnTo>
                    <a:pt x="24" y="42"/>
                  </a:lnTo>
                  <a:lnTo>
                    <a:pt x="31" y="46"/>
                  </a:lnTo>
                  <a:lnTo>
                    <a:pt x="39" y="49"/>
                  </a:lnTo>
                  <a:lnTo>
                    <a:pt x="48" y="51"/>
                  </a:lnTo>
                  <a:lnTo>
                    <a:pt x="57" y="53"/>
                  </a:lnTo>
                  <a:lnTo>
                    <a:pt x="66" y="53"/>
                  </a:lnTo>
                  <a:lnTo>
                    <a:pt x="172" y="53"/>
                  </a:lnTo>
                  <a:lnTo>
                    <a:pt x="177" y="53"/>
                  </a:lnTo>
                  <a:lnTo>
                    <a:pt x="186" y="52"/>
                  </a:lnTo>
                  <a:lnTo>
                    <a:pt x="195" y="50"/>
                  </a:lnTo>
                  <a:lnTo>
                    <a:pt x="203" y="47"/>
                  </a:lnTo>
                  <a:lnTo>
                    <a:pt x="211" y="44"/>
                  </a:lnTo>
                  <a:lnTo>
                    <a:pt x="218" y="39"/>
                  </a:lnTo>
                  <a:lnTo>
                    <a:pt x="225" y="34"/>
                  </a:lnTo>
                  <a:lnTo>
                    <a:pt x="231" y="28"/>
                  </a:lnTo>
                  <a:lnTo>
                    <a:pt x="231" y="15"/>
                  </a:lnTo>
                  <a:lnTo>
                    <a:pt x="226" y="22"/>
                  </a:lnTo>
                  <a:lnTo>
                    <a:pt x="220" y="28"/>
                  </a:lnTo>
                  <a:lnTo>
                    <a:pt x="213" y="33"/>
                  </a:lnTo>
                  <a:lnTo>
                    <a:pt x="206" y="37"/>
                  </a:lnTo>
                  <a:lnTo>
                    <a:pt x="198" y="41"/>
                  </a:lnTo>
                  <a:lnTo>
                    <a:pt x="190" y="44"/>
                  </a:lnTo>
                  <a:lnTo>
                    <a:pt x="181" y="46"/>
                  </a:lnTo>
                  <a:lnTo>
                    <a:pt x="172" y="46"/>
                  </a:lnTo>
                  <a:lnTo>
                    <a:pt x="65" y="46"/>
                  </a:lnTo>
                  <a:lnTo>
                    <a:pt x="55" y="45"/>
                  </a:lnTo>
                  <a:lnTo>
                    <a:pt x="47" y="43"/>
                  </a:lnTo>
                  <a:lnTo>
                    <a:pt x="38" y="41"/>
                  </a:lnTo>
                  <a:lnTo>
                    <a:pt x="31" y="37"/>
                  </a:lnTo>
                  <a:lnTo>
                    <a:pt x="23" y="32"/>
                  </a:lnTo>
                  <a:lnTo>
                    <a:pt x="17" y="2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71" name="Freeform 93"/>
            <p:cNvSpPr>
              <a:spLocks/>
            </p:cNvSpPr>
            <p:nvPr/>
          </p:nvSpPr>
          <p:spPr bwMode="auto">
            <a:xfrm>
              <a:off x="2902" y="977"/>
              <a:ext cx="259" cy="168"/>
            </a:xfrm>
            <a:custGeom>
              <a:avLst/>
              <a:gdLst>
                <a:gd name="T0" fmla="*/ 0 w 259"/>
                <a:gd name="T1" fmla="*/ 128 h 168"/>
                <a:gd name="T2" fmla="*/ 3 w 259"/>
                <a:gd name="T3" fmla="*/ 144 h 168"/>
                <a:gd name="T4" fmla="*/ 10 w 259"/>
                <a:gd name="T5" fmla="*/ 159 h 168"/>
                <a:gd name="T6" fmla="*/ 8 w 259"/>
                <a:gd name="T7" fmla="*/ 132 h 168"/>
                <a:gd name="T8" fmla="*/ 8 w 259"/>
                <a:gd name="T9" fmla="*/ 117 h 168"/>
                <a:gd name="T10" fmla="*/ 11 w 259"/>
                <a:gd name="T11" fmla="*/ 101 h 168"/>
                <a:gd name="T12" fmla="*/ 19 w 259"/>
                <a:gd name="T13" fmla="*/ 88 h 168"/>
                <a:gd name="T14" fmla="*/ 30 w 259"/>
                <a:gd name="T15" fmla="*/ 76 h 168"/>
                <a:gd name="T16" fmla="*/ 44 w 259"/>
                <a:gd name="T17" fmla="*/ 67 h 168"/>
                <a:gd name="T18" fmla="*/ 61 w 259"/>
                <a:gd name="T19" fmla="*/ 61 h 168"/>
                <a:gd name="T20" fmla="*/ 64 w 259"/>
                <a:gd name="T21" fmla="*/ 60 h 168"/>
                <a:gd name="T22" fmla="*/ 67 w 259"/>
                <a:gd name="T23" fmla="*/ 52 h 168"/>
                <a:gd name="T24" fmla="*/ 75 w 259"/>
                <a:gd name="T25" fmla="*/ 38 h 168"/>
                <a:gd name="T26" fmla="*/ 86 w 259"/>
                <a:gd name="T27" fmla="*/ 27 h 168"/>
                <a:gd name="T28" fmla="*/ 100 w 259"/>
                <a:gd name="T29" fmla="*/ 17 h 168"/>
                <a:gd name="T30" fmla="*/ 115 w 259"/>
                <a:gd name="T31" fmla="*/ 11 h 168"/>
                <a:gd name="T32" fmla="*/ 132 w 259"/>
                <a:gd name="T33" fmla="*/ 8 h 168"/>
                <a:gd name="T34" fmla="*/ 149 w 259"/>
                <a:gd name="T35" fmla="*/ 8 h 168"/>
                <a:gd name="T36" fmla="*/ 166 w 259"/>
                <a:gd name="T37" fmla="*/ 11 h 168"/>
                <a:gd name="T38" fmla="*/ 182 w 259"/>
                <a:gd name="T39" fmla="*/ 17 h 168"/>
                <a:gd name="T40" fmla="*/ 195 w 259"/>
                <a:gd name="T41" fmla="*/ 27 h 168"/>
                <a:gd name="T42" fmla="*/ 207 w 259"/>
                <a:gd name="T43" fmla="*/ 39 h 168"/>
                <a:gd name="T44" fmla="*/ 214 w 259"/>
                <a:gd name="T45" fmla="*/ 53 h 168"/>
                <a:gd name="T46" fmla="*/ 219 w 259"/>
                <a:gd name="T47" fmla="*/ 69 h 168"/>
                <a:gd name="T48" fmla="*/ 220 w 259"/>
                <a:gd name="T49" fmla="*/ 71 h 168"/>
                <a:gd name="T50" fmla="*/ 228 w 259"/>
                <a:gd name="T51" fmla="*/ 76 h 168"/>
                <a:gd name="T52" fmla="*/ 239 w 259"/>
                <a:gd name="T53" fmla="*/ 87 h 168"/>
                <a:gd name="T54" fmla="*/ 246 w 259"/>
                <a:gd name="T55" fmla="*/ 101 h 168"/>
                <a:gd name="T56" fmla="*/ 250 w 259"/>
                <a:gd name="T57" fmla="*/ 115 h 168"/>
                <a:gd name="T58" fmla="*/ 251 w 259"/>
                <a:gd name="T59" fmla="*/ 125 h 168"/>
                <a:gd name="T60" fmla="*/ 248 w 259"/>
                <a:gd name="T61" fmla="*/ 141 h 168"/>
                <a:gd name="T62" fmla="*/ 241 w 259"/>
                <a:gd name="T63" fmla="*/ 156 h 168"/>
                <a:gd name="T64" fmla="*/ 246 w 259"/>
                <a:gd name="T65" fmla="*/ 162 h 168"/>
                <a:gd name="T66" fmla="*/ 254 w 259"/>
                <a:gd name="T67" fmla="*/ 147 h 168"/>
                <a:gd name="T68" fmla="*/ 258 w 259"/>
                <a:gd name="T69" fmla="*/ 132 h 168"/>
                <a:gd name="T70" fmla="*/ 258 w 259"/>
                <a:gd name="T71" fmla="*/ 118 h 168"/>
                <a:gd name="T72" fmla="*/ 255 w 259"/>
                <a:gd name="T73" fmla="*/ 103 h 168"/>
                <a:gd name="T74" fmla="*/ 249 w 259"/>
                <a:gd name="T75" fmla="*/ 89 h 168"/>
                <a:gd name="T76" fmla="*/ 239 w 259"/>
                <a:gd name="T77" fmla="*/ 77 h 168"/>
                <a:gd name="T78" fmla="*/ 227 w 259"/>
                <a:gd name="T79" fmla="*/ 66 h 168"/>
                <a:gd name="T80" fmla="*/ 225 w 259"/>
                <a:gd name="T81" fmla="*/ 57 h 168"/>
                <a:gd name="T82" fmla="*/ 218 w 259"/>
                <a:gd name="T83" fmla="*/ 43 h 168"/>
                <a:gd name="T84" fmla="*/ 209 w 259"/>
                <a:gd name="T85" fmla="*/ 30 h 168"/>
                <a:gd name="T86" fmla="*/ 198 w 259"/>
                <a:gd name="T87" fmla="*/ 20 h 168"/>
                <a:gd name="T88" fmla="*/ 187 w 259"/>
                <a:gd name="T89" fmla="*/ 12 h 168"/>
                <a:gd name="T90" fmla="*/ 172 w 259"/>
                <a:gd name="T91" fmla="*/ 6 h 168"/>
                <a:gd name="T92" fmla="*/ 157 w 259"/>
                <a:gd name="T93" fmla="*/ 1 h 168"/>
                <a:gd name="T94" fmla="*/ 140 w 259"/>
                <a:gd name="T95" fmla="*/ 0 h 168"/>
                <a:gd name="T96" fmla="*/ 125 w 259"/>
                <a:gd name="T97" fmla="*/ 1 h 168"/>
                <a:gd name="T98" fmla="*/ 109 w 259"/>
                <a:gd name="T99" fmla="*/ 5 h 168"/>
                <a:gd name="T100" fmla="*/ 94 w 259"/>
                <a:gd name="T101" fmla="*/ 12 h 168"/>
                <a:gd name="T102" fmla="*/ 84 w 259"/>
                <a:gd name="T103" fmla="*/ 19 h 168"/>
                <a:gd name="T104" fmla="*/ 73 w 259"/>
                <a:gd name="T105" fmla="*/ 29 h 168"/>
                <a:gd name="T106" fmla="*/ 64 w 259"/>
                <a:gd name="T107" fmla="*/ 41 h 168"/>
                <a:gd name="T108" fmla="*/ 57 w 259"/>
                <a:gd name="T109" fmla="*/ 55 h 168"/>
                <a:gd name="T110" fmla="*/ 49 w 259"/>
                <a:gd name="T111" fmla="*/ 57 h 168"/>
                <a:gd name="T112" fmla="*/ 35 w 259"/>
                <a:gd name="T113" fmla="*/ 64 h 168"/>
                <a:gd name="T114" fmla="*/ 22 w 259"/>
                <a:gd name="T115" fmla="*/ 74 h 168"/>
                <a:gd name="T116" fmla="*/ 15 w 259"/>
                <a:gd name="T117" fmla="*/ 81 h 168"/>
                <a:gd name="T118" fmla="*/ 7 w 259"/>
                <a:gd name="T119" fmla="*/ 94 h 168"/>
                <a:gd name="T120" fmla="*/ 1 w 259"/>
                <a:gd name="T121" fmla="*/ 108 h 168"/>
                <a:gd name="T122" fmla="*/ 0 w 259"/>
                <a:gd name="T123" fmla="*/ 12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9" h="168">
                  <a:moveTo>
                    <a:pt x="0" y="123"/>
                  </a:moveTo>
                  <a:lnTo>
                    <a:pt x="0" y="128"/>
                  </a:lnTo>
                  <a:lnTo>
                    <a:pt x="1" y="136"/>
                  </a:lnTo>
                  <a:lnTo>
                    <a:pt x="3" y="144"/>
                  </a:lnTo>
                  <a:lnTo>
                    <a:pt x="6" y="152"/>
                  </a:lnTo>
                  <a:lnTo>
                    <a:pt x="10" y="159"/>
                  </a:lnTo>
                  <a:lnTo>
                    <a:pt x="10" y="140"/>
                  </a:lnTo>
                  <a:lnTo>
                    <a:pt x="8" y="132"/>
                  </a:lnTo>
                  <a:lnTo>
                    <a:pt x="7" y="123"/>
                  </a:lnTo>
                  <a:lnTo>
                    <a:pt x="8" y="117"/>
                  </a:lnTo>
                  <a:lnTo>
                    <a:pt x="9" y="109"/>
                  </a:lnTo>
                  <a:lnTo>
                    <a:pt x="11" y="101"/>
                  </a:lnTo>
                  <a:lnTo>
                    <a:pt x="15" y="94"/>
                  </a:lnTo>
                  <a:lnTo>
                    <a:pt x="19" y="88"/>
                  </a:lnTo>
                  <a:lnTo>
                    <a:pt x="24" y="81"/>
                  </a:lnTo>
                  <a:lnTo>
                    <a:pt x="30" y="76"/>
                  </a:lnTo>
                  <a:lnTo>
                    <a:pt x="37" y="71"/>
                  </a:lnTo>
                  <a:lnTo>
                    <a:pt x="44" y="67"/>
                  </a:lnTo>
                  <a:lnTo>
                    <a:pt x="52" y="64"/>
                  </a:lnTo>
                  <a:lnTo>
                    <a:pt x="61" y="61"/>
                  </a:lnTo>
                  <a:lnTo>
                    <a:pt x="62" y="61"/>
                  </a:lnTo>
                  <a:lnTo>
                    <a:pt x="64" y="60"/>
                  </a:lnTo>
                  <a:lnTo>
                    <a:pt x="64" y="59"/>
                  </a:lnTo>
                  <a:lnTo>
                    <a:pt x="67" y="52"/>
                  </a:lnTo>
                  <a:lnTo>
                    <a:pt x="70" y="45"/>
                  </a:lnTo>
                  <a:lnTo>
                    <a:pt x="75" y="38"/>
                  </a:lnTo>
                  <a:lnTo>
                    <a:pt x="80" y="33"/>
                  </a:lnTo>
                  <a:lnTo>
                    <a:pt x="86" y="27"/>
                  </a:lnTo>
                  <a:lnTo>
                    <a:pt x="92" y="22"/>
                  </a:lnTo>
                  <a:lnTo>
                    <a:pt x="100" y="17"/>
                  </a:lnTo>
                  <a:lnTo>
                    <a:pt x="107" y="14"/>
                  </a:lnTo>
                  <a:lnTo>
                    <a:pt x="115" y="11"/>
                  </a:lnTo>
                  <a:lnTo>
                    <a:pt x="123" y="9"/>
                  </a:lnTo>
                  <a:lnTo>
                    <a:pt x="132" y="8"/>
                  </a:lnTo>
                  <a:lnTo>
                    <a:pt x="140" y="7"/>
                  </a:lnTo>
                  <a:lnTo>
                    <a:pt x="149" y="8"/>
                  </a:lnTo>
                  <a:lnTo>
                    <a:pt x="158" y="9"/>
                  </a:lnTo>
                  <a:lnTo>
                    <a:pt x="166" y="11"/>
                  </a:lnTo>
                  <a:lnTo>
                    <a:pt x="174" y="14"/>
                  </a:lnTo>
                  <a:lnTo>
                    <a:pt x="182" y="17"/>
                  </a:lnTo>
                  <a:lnTo>
                    <a:pt x="189" y="22"/>
                  </a:lnTo>
                  <a:lnTo>
                    <a:pt x="195" y="27"/>
                  </a:lnTo>
                  <a:lnTo>
                    <a:pt x="201" y="33"/>
                  </a:lnTo>
                  <a:lnTo>
                    <a:pt x="207" y="39"/>
                  </a:lnTo>
                  <a:lnTo>
                    <a:pt x="211" y="46"/>
                  </a:lnTo>
                  <a:lnTo>
                    <a:pt x="214" y="53"/>
                  </a:lnTo>
                  <a:lnTo>
                    <a:pt x="217" y="61"/>
                  </a:lnTo>
                  <a:lnTo>
                    <a:pt x="219" y="69"/>
                  </a:lnTo>
                  <a:lnTo>
                    <a:pt x="220" y="70"/>
                  </a:lnTo>
                  <a:lnTo>
                    <a:pt x="220" y="71"/>
                  </a:lnTo>
                  <a:lnTo>
                    <a:pt x="221" y="71"/>
                  </a:lnTo>
                  <a:lnTo>
                    <a:pt x="228" y="76"/>
                  </a:lnTo>
                  <a:lnTo>
                    <a:pt x="233" y="81"/>
                  </a:lnTo>
                  <a:lnTo>
                    <a:pt x="239" y="87"/>
                  </a:lnTo>
                  <a:lnTo>
                    <a:pt x="243" y="94"/>
                  </a:lnTo>
                  <a:lnTo>
                    <a:pt x="246" y="101"/>
                  </a:lnTo>
                  <a:lnTo>
                    <a:pt x="249" y="108"/>
                  </a:lnTo>
                  <a:lnTo>
                    <a:pt x="250" y="115"/>
                  </a:lnTo>
                  <a:lnTo>
                    <a:pt x="251" y="123"/>
                  </a:lnTo>
                  <a:lnTo>
                    <a:pt x="251" y="125"/>
                  </a:lnTo>
                  <a:lnTo>
                    <a:pt x="250" y="133"/>
                  </a:lnTo>
                  <a:lnTo>
                    <a:pt x="248" y="141"/>
                  </a:lnTo>
                  <a:lnTo>
                    <a:pt x="245" y="148"/>
                  </a:lnTo>
                  <a:lnTo>
                    <a:pt x="241" y="156"/>
                  </a:lnTo>
                  <a:lnTo>
                    <a:pt x="241" y="168"/>
                  </a:lnTo>
                  <a:lnTo>
                    <a:pt x="246" y="162"/>
                  </a:lnTo>
                  <a:lnTo>
                    <a:pt x="250" y="155"/>
                  </a:lnTo>
                  <a:lnTo>
                    <a:pt x="254" y="147"/>
                  </a:lnTo>
                  <a:lnTo>
                    <a:pt x="257" y="140"/>
                  </a:lnTo>
                  <a:lnTo>
                    <a:pt x="258" y="132"/>
                  </a:lnTo>
                  <a:lnTo>
                    <a:pt x="259" y="123"/>
                  </a:lnTo>
                  <a:lnTo>
                    <a:pt x="258" y="118"/>
                  </a:lnTo>
                  <a:lnTo>
                    <a:pt x="257" y="110"/>
                  </a:lnTo>
                  <a:lnTo>
                    <a:pt x="255" y="103"/>
                  </a:lnTo>
                  <a:lnTo>
                    <a:pt x="253" y="96"/>
                  </a:lnTo>
                  <a:lnTo>
                    <a:pt x="249" y="89"/>
                  </a:lnTo>
                  <a:lnTo>
                    <a:pt x="244" y="82"/>
                  </a:lnTo>
                  <a:lnTo>
                    <a:pt x="239" y="77"/>
                  </a:lnTo>
                  <a:lnTo>
                    <a:pt x="233" y="71"/>
                  </a:lnTo>
                  <a:lnTo>
                    <a:pt x="227" y="66"/>
                  </a:lnTo>
                  <a:lnTo>
                    <a:pt x="227" y="64"/>
                  </a:lnTo>
                  <a:lnTo>
                    <a:pt x="225" y="57"/>
                  </a:lnTo>
                  <a:lnTo>
                    <a:pt x="222" y="49"/>
                  </a:lnTo>
                  <a:lnTo>
                    <a:pt x="218" y="43"/>
                  </a:lnTo>
                  <a:lnTo>
                    <a:pt x="214" y="36"/>
                  </a:lnTo>
                  <a:lnTo>
                    <a:pt x="209" y="30"/>
                  </a:lnTo>
                  <a:lnTo>
                    <a:pt x="204" y="25"/>
                  </a:lnTo>
                  <a:lnTo>
                    <a:pt x="198" y="20"/>
                  </a:lnTo>
                  <a:lnTo>
                    <a:pt x="194" y="17"/>
                  </a:lnTo>
                  <a:lnTo>
                    <a:pt x="187" y="12"/>
                  </a:lnTo>
                  <a:lnTo>
                    <a:pt x="180" y="9"/>
                  </a:lnTo>
                  <a:lnTo>
                    <a:pt x="172" y="6"/>
                  </a:lnTo>
                  <a:lnTo>
                    <a:pt x="165" y="3"/>
                  </a:lnTo>
                  <a:lnTo>
                    <a:pt x="157" y="1"/>
                  </a:lnTo>
                  <a:lnTo>
                    <a:pt x="149" y="0"/>
                  </a:lnTo>
                  <a:lnTo>
                    <a:pt x="140" y="0"/>
                  </a:lnTo>
                  <a:lnTo>
                    <a:pt x="133" y="0"/>
                  </a:lnTo>
                  <a:lnTo>
                    <a:pt x="125" y="1"/>
                  </a:lnTo>
                  <a:lnTo>
                    <a:pt x="117" y="3"/>
                  </a:lnTo>
                  <a:lnTo>
                    <a:pt x="109" y="5"/>
                  </a:lnTo>
                  <a:lnTo>
                    <a:pt x="101" y="8"/>
                  </a:lnTo>
                  <a:lnTo>
                    <a:pt x="94" y="12"/>
                  </a:lnTo>
                  <a:lnTo>
                    <a:pt x="88" y="16"/>
                  </a:lnTo>
                  <a:lnTo>
                    <a:pt x="84" y="19"/>
                  </a:lnTo>
                  <a:lnTo>
                    <a:pt x="78" y="24"/>
                  </a:lnTo>
                  <a:lnTo>
                    <a:pt x="73" y="29"/>
                  </a:lnTo>
                  <a:lnTo>
                    <a:pt x="68" y="35"/>
                  </a:lnTo>
                  <a:lnTo>
                    <a:pt x="64" y="41"/>
                  </a:lnTo>
                  <a:lnTo>
                    <a:pt x="60" y="48"/>
                  </a:lnTo>
                  <a:lnTo>
                    <a:pt x="57" y="55"/>
                  </a:lnTo>
                  <a:lnTo>
                    <a:pt x="57" y="55"/>
                  </a:lnTo>
                  <a:lnTo>
                    <a:pt x="49" y="57"/>
                  </a:lnTo>
                  <a:lnTo>
                    <a:pt x="42" y="60"/>
                  </a:lnTo>
                  <a:lnTo>
                    <a:pt x="35" y="64"/>
                  </a:lnTo>
                  <a:lnTo>
                    <a:pt x="28" y="68"/>
                  </a:lnTo>
                  <a:lnTo>
                    <a:pt x="22" y="74"/>
                  </a:lnTo>
                  <a:lnTo>
                    <a:pt x="17" y="79"/>
                  </a:lnTo>
                  <a:lnTo>
                    <a:pt x="15" y="81"/>
                  </a:lnTo>
                  <a:lnTo>
                    <a:pt x="10" y="88"/>
                  </a:lnTo>
                  <a:lnTo>
                    <a:pt x="7" y="94"/>
                  </a:lnTo>
                  <a:lnTo>
                    <a:pt x="3" y="101"/>
                  </a:lnTo>
                  <a:lnTo>
                    <a:pt x="1" y="108"/>
                  </a:lnTo>
                  <a:lnTo>
                    <a:pt x="0" y="115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72" name="Freeform 94"/>
            <p:cNvSpPr>
              <a:spLocks/>
            </p:cNvSpPr>
            <p:nvPr/>
          </p:nvSpPr>
          <p:spPr bwMode="auto">
            <a:xfrm>
              <a:off x="2961" y="1064"/>
              <a:ext cx="45" cy="53"/>
            </a:xfrm>
            <a:custGeom>
              <a:avLst/>
              <a:gdLst>
                <a:gd name="T0" fmla="*/ 0 w 45"/>
                <a:gd name="T1" fmla="*/ 27 h 53"/>
                <a:gd name="T2" fmla="*/ 0 w 45"/>
                <a:gd name="T3" fmla="*/ 28 h 53"/>
                <a:gd name="T4" fmla="*/ 1 w 45"/>
                <a:gd name="T5" fmla="*/ 36 h 53"/>
                <a:gd name="T6" fmla="*/ 5 w 45"/>
                <a:gd name="T7" fmla="*/ 44 h 53"/>
                <a:gd name="T8" fmla="*/ 11 w 45"/>
                <a:gd name="T9" fmla="*/ 49 h 53"/>
                <a:gd name="T10" fmla="*/ 19 w 45"/>
                <a:gd name="T11" fmla="*/ 52 h 53"/>
                <a:gd name="T12" fmla="*/ 29 w 45"/>
                <a:gd name="T13" fmla="*/ 53 h 53"/>
                <a:gd name="T14" fmla="*/ 36 w 45"/>
                <a:gd name="T15" fmla="*/ 53 h 53"/>
                <a:gd name="T16" fmla="*/ 41 w 45"/>
                <a:gd name="T17" fmla="*/ 52 h 53"/>
                <a:gd name="T18" fmla="*/ 43 w 45"/>
                <a:gd name="T19" fmla="*/ 50 h 53"/>
                <a:gd name="T20" fmla="*/ 44 w 45"/>
                <a:gd name="T21" fmla="*/ 50 h 53"/>
                <a:gd name="T22" fmla="*/ 45 w 45"/>
                <a:gd name="T23" fmla="*/ 49 h 53"/>
                <a:gd name="T24" fmla="*/ 45 w 45"/>
                <a:gd name="T25" fmla="*/ 49 h 53"/>
                <a:gd name="T26" fmla="*/ 43 w 45"/>
                <a:gd name="T27" fmla="*/ 40 h 53"/>
                <a:gd name="T28" fmla="*/ 42 w 45"/>
                <a:gd name="T29" fmla="*/ 39 h 53"/>
                <a:gd name="T30" fmla="*/ 42 w 45"/>
                <a:gd name="T31" fmla="*/ 39 h 53"/>
                <a:gd name="T32" fmla="*/ 42 w 45"/>
                <a:gd name="T33" fmla="*/ 39 h 53"/>
                <a:gd name="T34" fmla="*/ 41 w 45"/>
                <a:gd name="T35" fmla="*/ 38 h 53"/>
                <a:gd name="T36" fmla="*/ 41 w 45"/>
                <a:gd name="T37" fmla="*/ 38 h 53"/>
                <a:gd name="T38" fmla="*/ 40 w 45"/>
                <a:gd name="T39" fmla="*/ 39 h 53"/>
                <a:gd name="T40" fmla="*/ 38 w 45"/>
                <a:gd name="T41" fmla="*/ 39 h 53"/>
                <a:gd name="T42" fmla="*/ 35 w 45"/>
                <a:gd name="T43" fmla="*/ 40 h 53"/>
                <a:gd name="T44" fmla="*/ 31 w 45"/>
                <a:gd name="T45" fmla="*/ 40 h 53"/>
                <a:gd name="T46" fmla="*/ 25 w 45"/>
                <a:gd name="T47" fmla="*/ 39 h 53"/>
                <a:gd name="T48" fmla="*/ 18 w 45"/>
                <a:gd name="T49" fmla="*/ 35 h 53"/>
                <a:gd name="T50" fmla="*/ 16 w 45"/>
                <a:gd name="T51" fmla="*/ 26 h 53"/>
                <a:gd name="T52" fmla="*/ 17 w 45"/>
                <a:gd name="T53" fmla="*/ 21 h 53"/>
                <a:gd name="T54" fmla="*/ 22 w 45"/>
                <a:gd name="T55" fmla="*/ 14 h 53"/>
                <a:gd name="T56" fmla="*/ 31 w 45"/>
                <a:gd name="T57" fmla="*/ 13 h 53"/>
                <a:gd name="T58" fmla="*/ 34 w 45"/>
                <a:gd name="T59" fmla="*/ 13 h 53"/>
                <a:gd name="T60" fmla="*/ 37 w 45"/>
                <a:gd name="T61" fmla="*/ 13 h 53"/>
                <a:gd name="T62" fmla="*/ 40 w 45"/>
                <a:gd name="T63" fmla="*/ 14 h 53"/>
                <a:gd name="T64" fmla="*/ 41 w 45"/>
                <a:gd name="T65" fmla="*/ 14 h 53"/>
                <a:gd name="T66" fmla="*/ 41 w 45"/>
                <a:gd name="T67" fmla="*/ 14 h 53"/>
                <a:gd name="T68" fmla="*/ 42 w 45"/>
                <a:gd name="T69" fmla="*/ 14 h 53"/>
                <a:gd name="T70" fmla="*/ 42 w 45"/>
                <a:gd name="T71" fmla="*/ 14 h 53"/>
                <a:gd name="T72" fmla="*/ 42 w 45"/>
                <a:gd name="T73" fmla="*/ 13 h 53"/>
                <a:gd name="T74" fmla="*/ 42 w 45"/>
                <a:gd name="T75" fmla="*/ 13 h 53"/>
                <a:gd name="T76" fmla="*/ 45 w 45"/>
                <a:gd name="T77" fmla="*/ 4 h 53"/>
                <a:gd name="T78" fmla="*/ 45 w 45"/>
                <a:gd name="T79" fmla="*/ 3 h 53"/>
                <a:gd name="T80" fmla="*/ 45 w 45"/>
                <a:gd name="T81" fmla="*/ 2 h 53"/>
                <a:gd name="T82" fmla="*/ 44 w 45"/>
                <a:gd name="T83" fmla="*/ 2 h 53"/>
                <a:gd name="T84" fmla="*/ 42 w 45"/>
                <a:gd name="T85" fmla="*/ 1 h 53"/>
                <a:gd name="T86" fmla="*/ 37 w 45"/>
                <a:gd name="T87" fmla="*/ 0 h 53"/>
                <a:gd name="T88" fmla="*/ 30 w 45"/>
                <a:gd name="T89" fmla="*/ 0 h 53"/>
                <a:gd name="T90" fmla="*/ 27 w 45"/>
                <a:gd name="T91" fmla="*/ 0 h 53"/>
                <a:gd name="T92" fmla="*/ 18 w 45"/>
                <a:gd name="T93" fmla="*/ 2 h 53"/>
                <a:gd name="T94" fmla="*/ 10 w 45"/>
                <a:gd name="T95" fmla="*/ 5 h 53"/>
                <a:gd name="T96" fmla="*/ 5 w 45"/>
                <a:gd name="T97" fmla="*/ 11 h 53"/>
                <a:gd name="T98" fmla="*/ 1 w 45"/>
                <a:gd name="T99" fmla="*/ 19 h 53"/>
                <a:gd name="T100" fmla="*/ 0 w 45"/>
                <a:gd name="T101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" h="53">
                  <a:moveTo>
                    <a:pt x="0" y="27"/>
                  </a:moveTo>
                  <a:lnTo>
                    <a:pt x="0" y="28"/>
                  </a:lnTo>
                  <a:lnTo>
                    <a:pt x="1" y="36"/>
                  </a:lnTo>
                  <a:lnTo>
                    <a:pt x="5" y="44"/>
                  </a:lnTo>
                  <a:lnTo>
                    <a:pt x="11" y="49"/>
                  </a:lnTo>
                  <a:lnTo>
                    <a:pt x="19" y="52"/>
                  </a:lnTo>
                  <a:lnTo>
                    <a:pt x="29" y="53"/>
                  </a:lnTo>
                  <a:lnTo>
                    <a:pt x="36" y="53"/>
                  </a:lnTo>
                  <a:lnTo>
                    <a:pt x="41" y="52"/>
                  </a:lnTo>
                  <a:lnTo>
                    <a:pt x="43" y="50"/>
                  </a:lnTo>
                  <a:lnTo>
                    <a:pt x="44" y="50"/>
                  </a:lnTo>
                  <a:lnTo>
                    <a:pt x="45" y="49"/>
                  </a:lnTo>
                  <a:lnTo>
                    <a:pt x="45" y="49"/>
                  </a:lnTo>
                  <a:lnTo>
                    <a:pt x="43" y="40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1" y="38"/>
                  </a:lnTo>
                  <a:lnTo>
                    <a:pt x="41" y="38"/>
                  </a:lnTo>
                  <a:lnTo>
                    <a:pt x="40" y="39"/>
                  </a:lnTo>
                  <a:lnTo>
                    <a:pt x="38" y="39"/>
                  </a:lnTo>
                  <a:lnTo>
                    <a:pt x="35" y="40"/>
                  </a:lnTo>
                  <a:lnTo>
                    <a:pt x="31" y="40"/>
                  </a:lnTo>
                  <a:lnTo>
                    <a:pt x="25" y="39"/>
                  </a:lnTo>
                  <a:lnTo>
                    <a:pt x="18" y="35"/>
                  </a:lnTo>
                  <a:lnTo>
                    <a:pt x="16" y="26"/>
                  </a:lnTo>
                  <a:lnTo>
                    <a:pt x="17" y="21"/>
                  </a:lnTo>
                  <a:lnTo>
                    <a:pt x="22" y="14"/>
                  </a:lnTo>
                  <a:lnTo>
                    <a:pt x="31" y="13"/>
                  </a:lnTo>
                  <a:lnTo>
                    <a:pt x="34" y="13"/>
                  </a:lnTo>
                  <a:lnTo>
                    <a:pt x="37" y="13"/>
                  </a:lnTo>
                  <a:lnTo>
                    <a:pt x="40" y="14"/>
                  </a:lnTo>
                  <a:lnTo>
                    <a:pt x="41" y="14"/>
                  </a:lnTo>
                  <a:lnTo>
                    <a:pt x="41" y="14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13"/>
                  </a:lnTo>
                  <a:lnTo>
                    <a:pt x="42" y="13"/>
                  </a:lnTo>
                  <a:lnTo>
                    <a:pt x="45" y="4"/>
                  </a:lnTo>
                  <a:lnTo>
                    <a:pt x="45" y="3"/>
                  </a:lnTo>
                  <a:lnTo>
                    <a:pt x="45" y="2"/>
                  </a:lnTo>
                  <a:lnTo>
                    <a:pt x="44" y="2"/>
                  </a:lnTo>
                  <a:lnTo>
                    <a:pt x="42" y="1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18" y="2"/>
                  </a:lnTo>
                  <a:lnTo>
                    <a:pt x="10" y="5"/>
                  </a:lnTo>
                  <a:lnTo>
                    <a:pt x="5" y="11"/>
                  </a:lnTo>
                  <a:lnTo>
                    <a:pt x="1" y="19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73" name="Freeform 95"/>
            <p:cNvSpPr>
              <a:spLocks/>
            </p:cNvSpPr>
            <p:nvPr/>
          </p:nvSpPr>
          <p:spPr bwMode="auto">
            <a:xfrm>
              <a:off x="3071" y="1091"/>
              <a:ext cx="30" cy="39"/>
            </a:xfrm>
            <a:custGeom>
              <a:avLst/>
              <a:gdLst>
                <a:gd name="T0" fmla="*/ 1 w 30"/>
                <a:gd name="T1" fmla="*/ 39 h 39"/>
                <a:gd name="T2" fmla="*/ 30 w 30"/>
                <a:gd name="T3" fmla="*/ 39 h 39"/>
                <a:gd name="T4" fmla="*/ 30 w 30"/>
                <a:gd name="T5" fmla="*/ 38 h 39"/>
                <a:gd name="T6" fmla="*/ 30 w 30"/>
                <a:gd name="T7" fmla="*/ 29 h 39"/>
                <a:gd name="T8" fmla="*/ 30 w 30"/>
                <a:gd name="T9" fmla="*/ 28 h 39"/>
                <a:gd name="T10" fmla="*/ 20 w 30"/>
                <a:gd name="T11" fmla="*/ 28 h 39"/>
                <a:gd name="T12" fmla="*/ 23 w 30"/>
                <a:gd name="T13" fmla="*/ 26 h 39"/>
                <a:gd name="T14" fmla="*/ 27 w 30"/>
                <a:gd name="T15" fmla="*/ 20 h 39"/>
                <a:gd name="T16" fmla="*/ 30 w 30"/>
                <a:gd name="T17" fmla="*/ 12 h 39"/>
                <a:gd name="T18" fmla="*/ 29 w 30"/>
                <a:gd name="T19" fmla="*/ 8 h 39"/>
                <a:gd name="T20" fmla="*/ 23 w 30"/>
                <a:gd name="T21" fmla="*/ 2 h 39"/>
                <a:gd name="T22" fmla="*/ 14 w 30"/>
                <a:gd name="T23" fmla="*/ 0 h 39"/>
                <a:gd name="T24" fmla="*/ 9 w 30"/>
                <a:gd name="T25" fmla="*/ 0 h 39"/>
                <a:gd name="T26" fmla="*/ 4 w 30"/>
                <a:gd name="T27" fmla="*/ 1 h 39"/>
                <a:gd name="T28" fmla="*/ 1 w 30"/>
                <a:gd name="T29" fmla="*/ 4 h 39"/>
                <a:gd name="T30" fmla="*/ 0 w 30"/>
                <a:gd name="T31" fmla="*/ 4 h 39"/>
                <a:gd name="T32" fmla="*/ 0 w 30"/>
                <a:gd name="T33" fmla="*/ 6 h 39"/>
                <a:gd name="T34" fmla="*/ 0 w 30"/>
                <a:gd name="T35" fmla="*/ 6 h 39"/>
                <a:gd name="T36" fmla="*/ 3 w 30"/>
                <a:gd name="T37" fmla="*/ 12 h 39"/>
                <a:gd name="T38" fmla="*/ 3 w 30"/>
                <a:gd name="T39" fmla="*/ 12 h 39"/>
                <a:gd name="T40" fmla="*/ 3 w 30"/>
                <a:gd name="T41" fmla="*/ 13 h 39"/>
                <a:gd name="T42" fmla="*/ 4 w 30"/>
                <a:gd name="T43" fmla="*/ 13 h 39"/>
                <a:gd name="T44" fmla="*/ 5 w 30"/>
                <a:gd name="T45" fmla="*/ 13 h 39"/>
                <a:gd name="T46" fmla="*/ 5 w 30"/>
                <a:gd name="T47" fmla="*/ 13 h 39"/>
                <a:gd name="T48" fmla="*/ 6 w 30"/>
                <a:gd name="T49" fmla="*/ 13 h 39"/>
                <a:gd name="T50" fmla="*/ 8 w 30"/>
                <a:gd name="T51" fmla="*/ 11 h 39"/>
                <a:gd name="T52" fmla="*/ 11 w 30"/>
                <a:gd name="T53" fmla="*/ 10 h 39"/>
                <a:gd name="T54" fmla="*/ 15 w 30"/>
                <a:gd name="T55" fmla="*/ 10 h 39"/>
                <a:gd name="T56" fmla="*/ 17 w 30"/>
                <a:gd name="T57" fmla="*/ 11 h 39"/>
                <a:gd name="T58" fmla="*/ 17 w 30"/>
                <a:gd name="T59" fmla="*/ 13 h 39"/>
                <a:gd name="T60" fmla="*/ 16 w 30"/>
                <a:gd name="T61" fmla="*/ 14 h 39"/>
                <a:gd name="T62" fmla="*/ 13 w 30"/>
                <a:gd name="T63" fmla="*/ 19 h 39"/>
                <a:gd name="T64" fmla="*/ 5 w 30"/>
                <a:gd name="T65" fmla="*/ 26 h 39"/>
                <a:gd name="T66" fmla="*/ 0 w 30"/>
                <a:gd name="T67" fmla="*/ 30 h 39"/>
                <a:gd name="T68" fmla="*/ 0 w 30"/>
                <a:gd name="T69" fmla="*/ 31 h 39"/>
                <a:gd name="T70" fmla="*/ 0 w 30"/>
                <a:gd name="T71" fmla="*/ 31 h 39"/>
                <a:gd name="T72" fmla="*/ 0 w 30"/>
                <a:gd name="T73" fmla="*/ 38 h 39"/>
                <a:gd name="T74" fmla="*/ 1 w 30"/>
                <a:gd name="T7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" h="39">
                  <a:moveTo>
                    <a:pt x="1" y="39"/>
                  </a:moveTo>
                  <a:lnTo>
                    <a:pt x="30" y="39"/>
                  </a:lnTo>
                  <a:lnTo>
                    <a:pt x="30" y="38"/>
                  </a:lnTo>
                  <a:lnTo>
                    <a:pt x="30" y="29"/>
                  </a:lnTo>
                  <a:lnTo>
                    <a:pt x="30" y="28"/>
                  </a:lnTo>
                  <a:lnTo>
                    <a:pt x="20" y="28"/>
                  </a:lnTo>
                  <a:lnTo>
                    <a:pt x="23" y="26"/>
                  </a:lnTo>
                  <a:lnTo>
                    <a:pt x="27" y="20"/>
                  </a:lnTo>
                  <a:lnTo>
                    <a:pt x="30" y="12"/>
                  </a:lnTo>
                  <a:lnTo>
                    <a:pt x="29" y="8"/>
                  </a:lnTo>
                  <a:lnTo>
                    <a:pt x="23" y="2"/>
                  </a:lnTo>
                  <a:lnTo>
                    <a:pt x="14" y="0"/>
                  </a:lnTo>
                  <a:lnTo>
                    <a:pt x="9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3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6" y="13"/>
                  </a:lnTo>
                  <a:lnTo>
                    <a:pt x="8" y="11"/>
                  </a:lnTo>
                  <a:lnTo>
                    <a:pt x="11" y="10"/>
                  </a:lnTo>
                  <a:lnTo>
                    <a:pt x="15" y="10"/>
                  </a:lnTo>
                  <a:lnTo>
                    <a:pt x="17" y="11"/>
                  </a:lnTo>
                  <a:lnTo>
                    <a:pt x="17" y="13"/>
                  </a:lnTo>
                  <a:lnTo>
                    <a:pt x="16" y="14"/>
                  </a:lnTo>
                  <a:lnTo>
                    <a:pt x="13" y="19"/>
                  </a:lnTo>
                  <a:lnTo>
                    <a:pt x="5" y="26"/>
                  </a:lnTo>
                  <a:lnTo>
                    <a:pt x="0" y="3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8"/>
                  </a:lnTo>
                  <a:lnTo>
                    <a:pt x="1" y="3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74" name="Freeform 96"/>
            <p:cNvSpPr>
              <a:spLocks/>
            </p:cNvSpPr>
            <p:nvPr/>
          </p:nvSpPr>
          <p:spPr bwMode="auto">
            <a:xfrm>
              <a:off x="3027" y="1094"/>
              <a:ext cx="19" cy="23"/>
            </a:xfrm>
            <a:custGeom>
              <a:avLst/>
              <a:gdLst>
                <a:gd name="T0" fmla="*/ 0 w 19"/>
                <a:gd name="T1" fmla="*/ 0 h 23"/>
                <a:gd name="T2" fmla="*/ 1 w 19"/>
                <a:gd name="T3" fmla="*/ 22 h 23"/>
                <a:gd name="T4" fmla="*/ 9 w 19"/>
                <a:gd name="T5" fmla="*/ 23 h 23"/>
                <a:gd name="T6" fmla="*/ 19 w 19"/>
                <a:gd name="T7" fmla="*/ 22 h 23"/>
                <a:gd name="T8" fmla="*/ 13 w 19"/>
                <a:gd name="T9" fmla="*/ 10 h 23"/>
                <a:gd name="T10" fmla="*/ 10 w 19"/>
                <a:gd name="T11" fmla="*/ 10 h 23"/>
                <a:gd name="T12" fmla="*/ 3 w 19"/>
                <a:gd name="T13" fmla="*/ 8 h 23"/>
                <a:gd name="T14" fmla="*/ 0 w 19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3">
                  <a:moveTo>
                    <a:pt x="0" y="0"/>
                  </a:moveTo>
                  <a:lnTo>
                    <a:pt x="1" y="22"/>
                  </a:lnTo>
                  <a:lnTo>
                    <a:pt x="9" y="23"/>
                  </a:lnTo>
                  <a:lnTo>
                    <a:pt x="19" y="22"/>
                  </a:lnTo>
                  <a:lnTo>
                    <a:pt x="13" y="10"/>
                  </a:lnTo>
                  <a:lnTo>
                    <a:pt x="10" y="10"/>
                  </a:lnTo>
                  <a:lnTo>
                    <a:pt x="3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75" name="Freeform 97"/>
            <p:cNvSpPr>
              <a:spLocks/>
            </p:cNvSpPr>
            <p:nvPr/>
          </p:nvSpPr>
          <p:spPr bwMode="auto">
            <a:xfrm>
              <a:off x="3010" y="1064"/>
              <a:ext cx="54" cy="52"/>
            </a:xfrm>
            <a:custGeom>
              <a:avLst/>
              <a:gdLst>
                <a:gd name="T0" fmla="*/ 18 w 54"/>
                <a:gd name="T1" fmla="*/ 1 h 52"/>
                <a:gd name="T2" fmla="*/ 11 w 54"/>
                <a:gd name="T3" fmla="*/ 5 h 52"/>
                <a:gd name="T4" fmla="*/ 5 w 54"/>
                <a:gd name="T5" fmla="*/ 10 h 52"/>
                <a:gd name="T6" fmla="*/ 1 w 54"/>
                <a:gd name="T7" fmla="*/ 17 h 52"/>
                <a:gd name="T8" fmla="*/ 0 w 54"/>
                <a:gd name="T9" fmla="*/ 26 h 52"/>
                <a:gd name="T10" fmla="*/ 0 w 54"/>
                <a:gd name="T11" fmla="*/ 27 h 52"/>
                <a:gd name="T12" fmla="*/ 1 w 54"/>
                <a:gd name="T13" fmla="*/ 35 h 52"/>
                <a:gd name="T14" fmla="*/ 5 w 54"/>
                <a:gd name="T15" fmla="*/ 43 h 52"/>
                <a:gd name="T16" fmla="*/ 11 w 54"/>
                <a:gd name="T17" fmla="*/ 49 h 52"/>
                <a:gd name="T18" fmla="*/ 18 w 54"/>
                <a:gd name="T19" fmla="*/ 52 h 52"/>
                <a:gd name="T20" fmla="*/ 17 w 54"/>
                <a:gd name="T21" fmla="*/ 30 h 52"/>
                <a:gd name="T22" fmla="*/ 16 w 54"/>
                <a:gd name="T23" fmla="*/ 26 h 52"/>
                <a:gd name="T24" fmla="*/ 18 w 54"/>
                <a:gd name="T25" fmla="*/ 18 h 52"/>
                <a:gd name="T26" fmla="*/ 24 w 54"/>
                <a:gd name="T27" fmla="*/ 13 h 52"/>
                <a:gd name="T28" fmla="*/ 27 w 54"/>
                <a:gd name="T29" fmla="*/ 12 h 52"/>
                <a:gd name="T30" fmla="*/ 34 w 54"/>
                <a:gd name="T31" fmla="*/ 16 h 52"/>
                <a:gd name="T32" fmla="*/ 37 w 54"/>
                <a:gd name="T33" fmla="*/ 23 h 52"/>
                <a:gd name="T34" fmla="*/ 38 w 54"/>
                <a:gd name="T35" fmla="*/ 26 h 52"/>
                <a:gd name="T36" fmla="*/ 36 w 54"/>
                <a:gd name="T37" fmla="*/ 35 h 52"/>
                <a:gd name="T38" fmla="*/ 30 w 54"/>
                <a:gd name="T39" fmla="*/ 40 h 52"/>
                <a:gd name="T40" fmla="*/ 36 w 54"/>
                <a:gd name="T41" fmla="*/ 52 h 52"/>
                <a:gd name="T42" fmla="*/ 43 w 54"/>
                <a:gd name="T43" fmla="*/ 48 h 52"/>
                <a:gd name="T44" fmla="*/ 49 w 54"/>
                <a:gd name="T45" fmla="*/ 43 h 52"/>
                <a:gd name="T46" fmla="*/ 53 w 54"/>
                <a:gd name="T47" fmla="*/ 36 h 52"/>
                <a:gd name="T48" fmla="*/ 54 w 54"/>
                <a:gd name="T49" fmla="*/ 27 h 52"/>
                <a:gd name="T50" fmla="*/ 54 w 54"/>
                <a:gd name="T51" fmla="*/ 26 h 52"/>
                <a:gd name="T52" fmla="*/ 53 w 54"/>
                <a:gd name="T53" fmla="*/ 17 h 52"/>
                <a:gd name="T54" fmla="*/ 49 w 54"/>
                <a:gd name="T55" fmla="*/ 9 h 52"/>
                <a:gd name="T56" fmla="*/ 44 w 54"/>
                <a:gd name="T57" fmla="*/ 4 h 52"/>
                <a:gd name="T58" fmla="*/ 36 w 54"/>
                <a:gd name="T59" fmla="*/ 1 h 52"/>
                <a:gd name="T60" fmla="*/ 27 w 54"/>
                <a:gd name="T61" fmla="*/ 0 h 52"/>
                <a:gd name="T62" fmla="*/ 18 w 54"/>
                <a:gd name="T6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" h="52">
                  <a:moveTo>
                    <a:pt x="18" y="1"/>
                  </a:moveTo>
                  <a:lnTo>
                    <a:pt x="11" y="5"/>
                  </a:lnTo>
                  <a:lnTo>
                    <a:pt x="5" y="10"/>
                  </a:lnTo>
                  <a:lnTo>
                    <a:pt x="1" y="17"/>
                  </a:lnTo>
                  <a:lnTo>
                    <a:pt x="0" y="26"/>
                  </a:lnTo>
                  <a:lnTo>
                    <a:pt x="0" y="27"/>
                  </a:lnTo>
                  <a:lnTo>
                    <a:pt x="1" y="35"/>
                  </a:lnTo>
                  <a:lnTo>
                    <a:pt x="5" y="43"/>
                  </a:lnTo>
                  <a:lnTo>
                    <a:pt x="11" y="49"/>
                  </a:lnTo>
                  <a:lnTo>
                    <a:pt x="18" y="52"/>
                  </a:lnTo>
                  <a:lnTo>
                    <a:pt x="17" y="30"/>
                  </a:lnTo>
                  <a:lnTo>
                    <a:pt x="16" y="26"/>
                  </a:lnTo>
                  <a:lnTo>
                    <a:pt x="18" y="18"/>
                  </a:lnTo>
                  <a:lnTo>
                    <a:pt x="24" y="13"/>
                  </a:lnTo>
                  <a:lnTo>
                    <a:pt x="27" y="12"/>
                  </a:lnTo>
                  <a:lnTo>
                    <a:pt x="34" y="16"/>
                  </a:lnTo>
                  <a:lnTo>
                    <a:pt x="37" y="23"/>
                  </a:lnTo>
                  <a:lnTo>
                    <a:pt x="38" y="26"/>
                  </a:lnTo>
                  <a:lnTo>
                    <a:pt x="36" y="35"/>
                  </a:lnTo>
                  <a:lnTo>
                    <a:pt x="30" y="40"/>
                  </a:lnTo>
                  <a:lnTo>
                    <a:pt x="36" y="52"/>
                  </a:lnTo>
                  <a:lnTo>
                    <a:pt x="43" y="48"/>
                  </a:lnTo>
                  <a:lnTo>
                    <a:pt x="49" y="43"/>
                  </a:lnTo>
                  <a:lnTo>
                    <a:pt x="53" y="36"/>
                  </a:lnTo>
                  <a:lnTo>
                    <a:pt x="54" y="27"/>
                  </a:lnTo>
                  <a:lnTo>
                    <a:pt x="54" y="26"/>
                  </a:lnTo>
                  <a:lnTo>
                    <a:pt x="53" y="17"/>
                  </a:lnTo>
                  <a:lnTo>
                    <a:pt x="49" y="9"/>
                  </a:lnTo>
                  <a:lnTo>
                    <a:pt x="44" y="4"/>
                  </a:lnTo>
                  <a:lnTo>
                    <a:pt x="36" y="1"/>
                  </a:lnTo>
                  <a:lnTo>
                    <a:pt x="27" y="0"/>
                  </a:lnTo>
                  <a:lnTo>
                    <a:pt x="18" y="1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76" name="Freeform 98"/>
            <p:cNvSpPr>
              <a:spLocks/>
            </p:cNvSpPr>
            <p:nvPr/>
          </p:nvSpPr>
          <p:spPr bwMode="auto">
            <a:xfrm>
              <a:off x="2971" y="1468"/>
              <a:ext cx="55" cy="59"/>
            </a:xfrm>
            <a:custGeom>
              <a:avLst/>
              <a:gdLst>
                <a:gd name="T0" fmla="*/ 51 w 55"/>
                <a:gd name="T1" fmla="*/ 59 h 59"/>
                <a:gd name="T2" fmla="*/ 52 w 55"/>
                <a:gd name="T3" fmla="*/ 59 h 59"/>
                <a:gd name="T4" fmla="*/ 53 w 55"/>
                <a:gd name="T5" fmla="*/ 58 h 59"/>
                <a:gd name="T6" fmla="*/ 54 w 55"/>
                <a:gd name="T7" fmla="*/ 57 h 59"/>
                <a:gd name="T8" fmla="*/ 55 w 55"/>
                <a:gd name="T9" fmla="*/ 55 h 59"/>
                <a:gd name="T10" fmla="*/ 55 w 55"/>
                <a:gd name="T11" fmla="*/ 53 h 59"/>
                <a:gd name="T12" fmla="*/ 53 w 55"/>
                <a:gd name="T13" fmla="*/ 52 h 59"/>
                <a:gd name="T14" fmla="*/ 12 w 55"/>
                <a:gd name="T15" fmla="*/ 30 h 59"/>
                <a:gd name="T16" fmla="*/ 53 w 55"/>
                <a:gd name="T17" fmla="*/ 7 h 59"/>
                <a:gd name="T18" fmla="*/ 55 w 55"/>
                <a:gd name="T19" fmla="*/ 6 h 59"/>
                <a:gd name="T20" fmla="*/ 55 w 55"/>
                <a:gd name="T21" fmla="*/ 4 h 59"/>
                <a:gd name="T22" fmla="*/ 54 w 55"/>
                <a:gd name="T23" fmla="*/ 2 h 59"/>
                <a:gd name="T24" fmla="*/ 53 w 55"/>
                <a:gd name="T25" fmla="*/ 0 h 59"/>
                <a:gd name="T26" fmla="*/ 51 w 55"/>
                <a:gd name="T27" fmla="*/ 0 h 59"/>
                <a:gd name="T28" fmla="*/ 49 w 55"/>
                <a:gd name="T29" fmla="*/ 1 h 59"/>
                <a:gd name="T30" fmla="*/ 2 w 55"/>
                <a:gd name="T31" fmla="*/ 26 h 59"/>
                <a:gd name="T32" fmla="*/ 1 w 55"/>
                <a:gd name="T33" fmla="*/ 27 h 59"/>
                <a:gd name="T34" fmla="*/ 0 w 55"/>
                <a:gd name="T35" fmla="*/ 28 h 59"/>
                <a:gd name="T36" fmla="*/ 0 w 55"/>
                <a:gd name="T37" fmla="*/ 31 h 59"/>
                <a:gd name="T38" fmla="*/ 1 w 55"/>
                <a:gd name="T39" fmla="*/ 32 h 59"/>
                <a:gd name="T40" fmla="*/ 2 w 55"/>
                <a:gd name="T41" fmla="*/ 33 h 59"/>
                <a:gd name="T42" fmla="*/ 49 w 55"/>
                <a:gd name="T43" fmla="*/ 58 h 59"/>
                <a:gd name="T44" fmla="*/ 49 w 55"/>
                <a:gd name="T45" fmla="*/ 58 h 59"/>
                <a:gd name="T46" fmla="*/ 50 w 55"/>
                <a:gd name="T47" fmla="*/ 59 h 59"/>
                <a:gd name="T48" fmla="*/ 51 w 55"/>
                <a:gd name="T4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59">
                  <a:moveTo>
                    <a:pt x="51" y="59"/>
                  </a:moveTo>
                  <a:lnTo>
                    <a:pt x="52" y="59"/>
                  </a:lnTo>
                  <a:lnTo>
                    <a:pt x="53" y="58"/>
                  </a:lnTo>
                  <a:lnTo>
                    <a:pt x="54" y="57"/>
                  </a:lnTo>
                  <a:lnTo>
                    <a:pt x="55" y="55"/>
                  </a:lnTo>
                  <a:lnTo>
                    <a:pt x="55" y="53"/>
                  </a:lnTo>
                  <a:lnTo>
                    <a:pt x="53" y="52"/>
                  </a:lnTo>
                  <a:lnTo>
                    <a:pt x="12" y="30"/>
                  </a:lnTo>
                  <a:lnTo>
                    <a:pt x="53" y="7"/>
                  </a:lnTo>
                  <a:lnTo>
                    <a:pt x="55" y="6"/>
                  </a:lnTo>
                  <a:lnTo>
                    <a:pt x="55" y="4"/>
                  </a:lnTo>
                  <a:lnTo>
                    <a:pt x="54" y="2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49" y="1"/>
                  </a:lnTo>
                  <a:lnTo>
                    <a:pt x="2" y="26"/>
                  </a:lnTo>
                  <a:lnTo>
                    <a:pt x="1" y="27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1" y="32"/>
                  </a:lnTo>
                  <a:lnTo>
                    <a:pt x="2" y="33"/>
                  </a:lnTo>
                  <a:lnTo>
                    <a:pt x="49" y="58"/>
                  </a:lnTo>
                  <a:lnTo>
                    <a:pt x="49" y="58"/>
                  </a:lnTo>
                  <a:lnTo>
                    <a:pt x="50" y="59"/>
                  </a:lnTo>
                  <a:lnTo>
                    <a:pt x="51" y="5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77" name="Freeform 99"/>
            <p:cNvSpPr>
              <a:spLocks/>
            </p:cNvSpPr>
            <p:nvPr/>
          </p:nvSpPr>
          <p:spPr bwMode="auto">
            <a:xfrm>
              <a:off x="3058" y="1468"/>
              <a:ext cx="55" cy="59"/>
            </a:xfrm>
            <a:custGeom>
              <a:avLst/>
              <a:gdLst>
                <a:gd name="T0" fmla="*/ 2 w 55"/>
                <a:gd name="T1" fmla="*/ 52 h 59"/>
                <a:gd name="T2" fmla="*/ 0 w 55"/>
                <a:gd name="T3" fmla="*/ 53 h 59"/>
                <a:gd name="T4" fmla="*/ 0 w 55"/>
                <a:gd name="T5" fmla="*/ 55 h 59"/>
                <a:gd name="T6" fmla="*/ 0 w 55"/>
                <a:gd name="T7" fmla="*/ 57 h 59"/>
                <a:gd name="T8" fmla="*/ 1 w 55"/>
                <a:gd name="T9" fmla="*/ 58 h 59"/>
                <a:gd name="T10" fmla="*/ 3 w 55"/>
                <a:gd name="T11" fmla="*/ 59 h 59"/>
                <a:gd name="T12" fmla="*/ 5 w 55"/>
                <a:gd name="T13" fmla="*/ 59 h 59"/>
                <a:gd name="T14" fmla="*/ 5 w 55"/>
                <a:gd name="T15" fmla="*/ 58 h 59"/>
                <a:gd name="T16" fmla="*/ 6 w 55"/>
                <a:gd name="T17" fmla="*/ 58 h 59"/>
                <a:gd name="T18" fmla="*/ 53 w 55"/>
                <a:gd name="T19" fmla="*/ 33 h 59"/>
                <a:gd name="T20" fmla="*/ 54 w 55"/>
                <a:gd name="T21" fmla="*/ 32 h 59"/>
                <a:gd name="T22" fmla="*/ 55 w 55"/>
                <a:gd name="T23" fmla="*/ 31 h 59"/>
                <a:gd name="T24" fmla="*/ 55 w 55"/>
                <a:gd name="T25" fmla="*/ 28 h 59"/>
                <a:gd name="T26" fmla="*/ 54 w 55"/>
                <a:gd name="T27" fmla="*/ 27 h 59"/>
                <a:gd name="T28" fmla="*/ 53 w 55"/>
                <a:gd name="T29" fmla="*/ 26 h 59"/>
                <a:gd name="T30" fmla="*/ 6 w 55"/>
                <a:gd name="T31" fmla="*/ 1 h 59"/>
                <a:gd name="T32" fmla="*/ 4 w 55"/>
                <a:gd name="T33" fmla="*/ 0 h 59"/>
                <a:gd name="T34" fmla="*/ 2 w 55"/>
                <a:gd name="T35" fmla="*/ 0 h 59"/>
                <a:gd name="T36" fmla="*/ 0 w 55"/>
                <a:gd name="T37" fmla="*/ 2 h 59"/>
                <a:gd name="T38" fmla="*/ 0 w 55"/>
                <a:gd name="T39" fmla="*/ 4 h 59"/>
                <a:gd name="T40" fmla="*/ 0 w 55"/>
                <a:gd name="T41" fmla="*/ 6 h 59"/>
                <a:gd name="T42" fmla="*/ 2 w 55"/>
                <a:gd name="T43" fmla="*/ 7 h 59"/>
                <a:gd name="T44" fmla="*/ 43 w 55"/>
                <a:gd name="T45" fmla="*/ 30 h 59"/>
                <a:gd name="T46" fmla="*/ 2 w 55"/>
                <a:gd name="T47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9">
                  <a:moveTo>
                    <a:pt x="2" y="52"/>
                  </a:moveTo>
                  <a:lnTo>
                    <a:pt x="0" y="53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8"/>
                  </a:lnTo>
                  <a:lnTo>
                    <a:pt x="3" y="59"/>
                  </a:lnTo>
                  <a:lnTo>
                    <a:pt x="5" y="59"/>
                  </a:lnTo>
                  <a:lnTo>
                    <a:pt x="5" y="58"/>
                  </a:lnTo>
                  <a:lnTo>
                    <a:pt x="6" y="58"/>
                  </a:lnTo>
                  <a:lnTo>
                    <a:pt x="53" y="33"/>
                  </a:lnTo>
                  <a:lnTo>
                    <a:pt x="54" y="32"/>
                  </a:lnTo>
                  <a:lnTo>
                    <a:pt x="55" y="31"/>
                  </a:lnTo>
                  <a:lnTo>
                    <a:pt x="55" y="28"/>
                  </a:lnTo>
                  <a:lnTo>
                    <a:pt x="54" y="27"/>
                  </a:lnTo>
                  <a:lnTo>
                    <a:pt x="53" y="26"/>
                  </a:lnTo>
                  <a:lnTo>
                    <a:pt x="6" y="1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7"/>
                  </a:lnTo>
                  <a:lnTo>
                    <a:pt x="43" y="30"/>
                  </a:lnTo>
                  <a:lnTo>
                    <a:pt x="2" y="52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78" name="Freeform 100"/>
            <p:cNvSpPr>
              <a:spLocks/>
            </p:cNvSpPr>
            <p:nvPr/>
          </p:nvSpPr>
          <p:spPr bwMode="auto">
            <a:xfrm>
              <a:off x="2924" y="1379"/>
              <a:ext cx="239" cy="7"/>
            </a:xfrm>
            <a:custGeom>
              <a:avLst/>
              <a:gdLst>
                <a:gd name="T0" fmla="*/ 239 w 239"/>
                <a:gd name="T1" fmla="*/ 0 h 7"/>
                <a:gd name="T2" fmla="*/ 0 w 239"/>
                <a:gd name="T3" fmla="*/ 0 h 7"/>
                <a:gd name="T4" fmla="*/ 4 w 239"/>
                <a:gd name="T5" fmla="*/ 7 h 7"/>
                <a:gd name="T6" fmla="*/ 152 w 239"/>
                <a:gd name="T7" fmla="*/ 7 h 7"/>
                <a:gd name="T8" fmla="*/ 239 w 23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7">
                  <a:moveTo>
                    <a:pt x="239" y="0"/>
                  </a:moveTo>
                  <a:lnTo>
                    <a:pt x="0" y="0"/>
                  </a:lnTo>
                  <a:lnTo>
                    <a:pt x="4" y="7"/>
                  </a:lnTo>
                  <a:lnTo>
                    <a:pt x="152" y="7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5279" name="Group 110"/>
            <p:cNvGrpSpPr>
              <a:grpSpLocks/>
            </p:cNvGrpSpPr>
            <p:nvPr/>
          </p:nvGrpSpPr>
          <p:grpSpPr bwMode="auto">
            <a:xfrm>
              <a:off x="2920" y="1379"/>
              <a:ext cx="251" cy="208"/>
              <a:chOff x="2920" y="1379"/>
              <a:chExt cx="251" cy="208"/>
            </a:xfrm>
          </p:grpSpPr>
          <p:sp>
            <p:nvSpPr>
              <p:cNvPr id="8792" name="Freeform 101"/>
              <p:cNvSpPr>
                <a:spLocks/>
              </p:cNvSpPr>
              <p:nvPr/>
            </p:nvSpPr>
            <p:spPr bwMode="auto">
              <a:xfrm>
                <a:off x="2920" y="1379"/>
                <a:ext cx="7" cy="29"/>
              </a:xfrm>
              <a:custGeom>
                <a:avLst/>
                <a:gdLst>
                  <a:gd name="T0" fmla="*/ 1 w 7"/>
                  <a:gd name="T1" fmla="*/ 0 h 29"/>
                  <a:gd name="T2" fmla="*/ 0 w 7"/>
                  <a:gd name="T3" fmla="*/ 1 h 29"/>
                  <a:gd name="T4" fmla="*/ 0 w 7"/>
                  <a:gd name="T5" fmla="*/ 7 h 29"/>
                  <a:gd name="T6" fmla="*/ 0 w 7"/>
                  <a:gd name="T7" fmla="*/ 29 h 29"/>
                  <a:gd name="T8" fmla="*/ 7 w 7"/>
                  <a:gd name="T9" fmla="*/ 29 h 29"/>
                  <a:gd name="T10" fmla="*/ 7 w 7"/>
                  <a:gd name="T11" fmla="*/ 7 h 29"/>
                  <a:gd name="T12" fmla="*/ 4 w 7"/>
                  <a:gd name="T13" fmla="*/ 1 h 29"/>
                  <a:gd name="T14" fmla="*/ 4 w 7"/>
                  <a:gd name="T15" fmla="*/ 0 h 29"/>
                  <a:gd name="T16" fmla="*/ 1 w 7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9">
                    <a:moveTo>
                      <a:pt x="1" y="0"/>
                    </a:moveTo>
                    <a:lnTo>
                      <a:pt x="0" y="1"/>
                    </a:lnTo>
                    <a:lnTo>
                      <a:pt x="0" y="7"/>
                    </a:lnTo>
                    <a:lnTo>
                      <a:pt x="0" y="29"/>
                    </a:lnTo>
                    <a:lnTo>
                      <a:pt x="7" y="29"/>
                    </a:lnTo>
                    <a:lnTo>
                      <a:pt x="7" y="7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93" name="Freeform 102"/>
              <p:cNvSpPr>
                <a:spLocks/>
              </p:cNvSpPr>
              <p:nvPr/>
            </p:nvSpPr>
            <p:spPr bwMode="auto">
              <a:xfrm>
                <a:off x="3076" y="1379"/>
                <a:ext cx="95" cy="7"/>
              </a:xfrm>
              <a:custGeom>
                <a:avLst/>
                <a:gdLst>
                  <a:gd name="T0" fmla="*/ 87 w 95"/>
                  <a:gd name="T1" fmla="*/ 0 h 7"/>
                  <a:gd name="T2" fmla="*/ 73 w 95"/>
                  <a:gd name="T3" fmla="*/ 1 h 7"/>
                  <a:gd name="T4" fmla="*/ 0 w 95"/>
                  <a:gd name="T5" fmla="*/ 7 h 7"/>
                  <a:gd name="T6" fmla="*/ 95 w 95"/>
                  <a:gd name="T7" fmla="*/ 7 h 7"/>
                  <a:gd name="T8" fmla="*/ 95 w 95"/>
                  <a:gd name="T9" fmla="*/ 1 h 7"/>
                  <a:gd name="T10" fmla="*/ 94 w 95"/>
                  <a:gd name="T11" fmla="*/ 0 h 7"/>
                  <a:gd name="T12" fmla="*/ 87 w 9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7">
                    <a:moveTo>
                      <a:pt x="87" y="0"/>
                    </a:moveTo>
                    <a:lnTo>
                      <a:pt x="73" y="1"/>
                    </a:lnTo>
                    <a:lnTo>
                      <a:pt x="0" y="7"/>
                    </a:lnTo>
                    <a:lnTo>
                      <a:pt x="95" y="7"/>
                    </a:lnTo>
                    <a:lnTo>
                      <a:pt x="95" y="1"/>
                    </a:lnTo>
                    <a:lnTo>
                      <a:pt x="94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94" name="Rectangle 103"/>
              <p:cNvSpPr>
                <a:spLocks noChangeArrowheads="1"/>
              </p:cNvSpPr>
              <p:nvPr/>
            </p:nvSpPr>
            <p:spPr bwMode="auto">
              <a:xfrm>
                <a:off x="3076" y="1386"/>
                <a:ext cx="8" cy="22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95" name="Rectangle 104"/>
              <p:cNvSpPr>
                <a:spLocks noChangeArrowheads="1"/>
              </p:cNvSpPr>
              <p:nvPr/>
            </p:nvSpPr>
            <p:spPr bwMode="auto">
              <a:xfrm>
                <a:off x="3163" y="1386"/>
                <a:ext cx="8" cy="22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96" name="Rectangle 105"/>
              <p:cNvSpPr>
                <a:spLocks noChangeArrowheads="1"/>
              </p:cNvSpPr>
              <p:nvPr/>
            </p:nvSpPr>
            <p:spPr bwMode="auto">
              <a:xfrm>
                <a:off x="2920" y="1408"/>
                <a:ext cx="251" cy="7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97" name="Rectangle 106"/>
              <p:cNvSpPr>
                <a:spLocks noChangeArrowheads="1"/>
              </p:cNvSpPr>
              <p:nvPr/>
            </p:nvSpPr>
            <p:spPr bwMode="auto">
              <a:xfrm>
                <a:off x="2920" y="1415"/>
                <a:ext cx="7" cy="165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98" name="Freeform 107"/>
              <p:cNvSpPr>
                <a:spLocks/>
              </p:cNvSpPr>
              <p:nvPr/>
            </p:nvSpPr>
            <p:spPr bwMode="auto">
              <a:xfrm>
                <a:off x="3163" y="1415"/>
                <a:ext cx="8" cy="118"/>
              </a:xfrm>
              <a:custGeom>
                <a:avLst/>
                <a:gdLst>
                  <a:gd name="T0" fmla="*/ 0 w 8"/>
                  <a:gd name="T1" fmla="*/ 0 h 118"/>
                  <a:gd name="T2" fmla="*/ 0 w 8"/>
                  <a:gd name="T3" fmla="*/ 116 h 118"/>
                  <a:gd name="T4" fmla="*/ 2 w 8"/>
                  <a:gd name="T5" fmla="*/ 118 h 118"/>
                  <a:gd name="T6" fmla="*/ 6 w 8"/>
                  <a:gd name="T7" fmla="*/ 118 h 118"/>
                  <a:gd name="T8" fmla="*/ 8 w 8"/>
                  <a:gd name="T9" fmla="*/ 116 h 118"/>
                  <a:gd name="T10" fmla="*/ 8 w 8"/>
                  <a:gd name="T11" fmla="*/ 0 h 118"/>
                  <a:gd name="T12" fmla="*/ 0 w 8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8">
                    <a:moveTo>
                      <a:pt x="0" y="0"/>
                    </a:moveTo>
                    <a:lnTo>
                      <a:pt x="0" y="116"/>
                    </a:lnTo>
                    <a:lnTo>
                      <a:pt x="2" y="118"/>
                    </a:lnTo>
                    <a:lnTo>
                      <a:pt x="6" y="118"/>
                    </a:lnTo>
                    <a:lnTo>
                      <a:pt x="8" y="116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99" name="Freeform 108"/>
              <p:cNvSpPr>
                <a:spLocks/>
              </p:cNvSpPr>
              <p:nvPr/>
            </p:nvSpPr>
            <p:spPr bwMode="auto">
              <a:xfrm>
                <a:off x="3163" y="1541"/>
                <a:ext cx="8" cy="39"/>
              </a:xfrm>
              <a:custGeom>
                <a:avLst/>
                <a:gdLst>
                  <a:gd name="T0" fmla="*/ 2 w 8"/>
                  <a:gd name="T1" fmla="*/ 0 h 39"/>
                  <a:gd name="T2" fmla="*/ 0 w 8"/>
                  <a:gd name="T3" fmla="*/ 1 h 39"/>
                  <a:gd name="T4" fmla="*/ 0 w 8"/>
                  <a:gd name="T5" fmla="*/ 39 h 39"/>
                  <a:gd name="T6" fmla="*/ 8 w 8"/>
                  <a:gd name="T7" fmla="*/ 39 h 39"/>
                  <a:gd name="T8" fmla="*/ 8 w 8"/>
                  <a:gd name="T9" fmla="*/ 1 h 39"/>
                  <a:gd name="T10" fmla="*/ 6 w 8"/>
                  <a:gd name="T11" fmla="*/ 0 h 39"/>
                  <a:gd name="T12" fmla="*/ 2 w 8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9">
                    <a:moveTo>
                      <a:pt x="2" y="0"/>
                    </a:moveTo>
                    <a:lnTo>
                      <a:pt x="0" y="1"/>
                    </a:lnTo>
                    <a:lnTo>
                      <a:pt x="0" y="39"/>
                    </a:lnTo>
                    <a:lnTo>
                      <a:pt x="8" y="39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288" name="Freeform 109"/>
              <p:cNvSpPr>
                <a:spLocks/>
              </p:cNvSpPr>
              <p:nvPr/>
            </p:nvSpPr>
            <p:spPr bwMode="auto">
              <a:xfrm>
                <a:off x="2920" y="1580"/>
                <a:ext cx="251" cy="7"/>
              </a:xfrm>
              <a:custGeom>
                <a:avLst/>
                <a:gdLst>
                  <a:gd name="T0" fmla="*/ 0 w 251"/>
                  <a:gd name="T1" fmla="*/ 0 h 7"/>
                  <a:gd name="T2" fmla="*/ 0 w 251"/>
                  <a:gd name="T3" fmla="*/ 5 h 7"/>
                  <a:gd name="T4" fmla="*/ 1 w 251"/>
                  <a:gd name="T5" fmla="*/ 7 h 7"/>
                  <a:gd name="T6" fmla="*/ 249 w 251"/>
                  <a:gd name="T7" fmla="*/ 7 h 7"/>
                  <a:gd name="T8" fmla="*/ 251 w 251"/>
                  <a:gd name="T9" fmla="*/ 5 h 7"/>
                  <a:gd name="T10" fmla="*/ 251 w 251"/>
                  <a:gd name="T11" fmla="*/ 0 h 7"/>
                  <a:gd name="T12" fmla="*/ 0 w 251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1" h="7">
                    <a:moveTo>
                      <a:pt x="0" y="0"/>
                    </a:moveTo>
                    <a:lnTo>
                      <a:pt x="0" y="5"/>
                    </a:lnTo>
                    <a:lnTo>
                      <a:pt x="1" y="7"/>
                    </a:lnTo>
                    <a:lnTo>
                      <a:pt x="249" y="7"/>
                    </a:lnTo>
                    <a:lnTo>
                      <a:pt x="251" y="5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5120" name="Freeform 111"/>
            <p:cNvSpPr>
              <a:spLocks/>
            </p:cNvSpPr>
            <p:nvPr/>
          </p:nvSpPr>
          <p:spPr bwMode="auto">
            <a:xfrm>
              <a:off x="3120" y="1393"/>
              <a:ext cx="8" cy="8"/>
            </a:xfrm>
            <a:custGeom>
              <a:avLst/>
              <a:gdLst>
                <a:gd name="T0" fmla="*/ 4 w 8"/>
                <a:gd name="T1" fmla="*/ 0 h 8"/>
                <a:gd name="T2" fmla="*/ 1 w 8"/>
                <a:gd name="T3" fmla="*/ 0 h 8"/>
                <a:gd name="T4" fmla="*/ 0 w 8"/>
                <a:gd name="T5" fmla="*/ 1 h 8"/>
                <a:gd name="T6" fmla="*/ 0 w 8"/>
                <a:gd name="T7" fmla="*/ 6 h 8"/>
                <a:gd name="T8" fmla="*/ 1 w 8"/>
                <a:gd name="T9" fmla="*/ 8 h 8"/>
                <a:gd name="T10" fmla="*/ 6 w 8"/>
                <a:gd name="T11" fmla="*/ 8 h 8"/>
                <a:gd name="T12" fmla="*/ 8 w 8"/>
                <a:gd name="T13" fmla="*/ 6 h 8"/>
                <a:gd name="T14" fmla="*/ 8 w 8"/>
                <a:gd name="T15" fmla="*/ 1 h 8"/>
                <a:gd name="T16" fmla="*/ 6 w 8"/>
                <a:gd name="T17" fmla="*/ 0 h 8"/>
                <a:gd name="T18" fmla="*/ 4 w 8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6"/>
                  </a:lnTo>
                  <a:lnTo>
                    <a:pt x="1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1"/>
                  </a:lnTo>
                  <a:lnTo>
                    <a:pt x="6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121" name="Freeform 112"/>
            <p:cNvSpPr>
              <a:spLocks/>
            </p:cNvSpPr>
            <p:nvPr/>
          </p:nvSpPr>
          <p:spPr bwMode="auto">
            <a:xfrm>
              <a:off x="3098" y="1393"/>
              <a:ext cx="8" cy="8"/>
            </a:xfrm>
            <a:custGeom>
              <a:avLst/>
              <a:gdLst>
                <a:gd name="T0" fmla="*/ 4 w 8"/>
                <a:gd name="T1" fmla="*/ 0 h 8"/>
                <a:gd name="T2" fmla="*/ 1 w 8"/>
                <a:gd name="T3" fmla="*/ 0 h 8"/>
                <a:gd name="T4" fmla="*/ 0 w 8"/>
                <a:gd name="T5" fmla="*/ 1 h 8"/>
                <a:gd name="T6" fmla="*/ 0 w 8"/>
                <a:gd name="T7" fmla="*/ 6 h 8"/>
                <a:gd name="T8" fmla="*/ 1 w 8"/>
                <a:gd name="T9" fmla="*/ 8 h 8"/>
                <a:gd name="T10" fmla="*/ 6 w 8"/>
                <a:gd name="T11" fmla="*/ 8 h 8"/>
                <a:gd name="T12" fmla="*/ 8 w 8"/>
                <a:gd name="T13" fmla="*/ 6 h 8"/>
                <a:gd name="T14" fmla="*/ 8 w 8"/>
                <a:gd name="T15" fmla="*/ 1 h 8"/>
                <a:gd name="T16" fmla="*/ 6 w 8"/>
                <a:gd name="T17" fmla="*/ 0 h 8"/>
                <a:gd name="T18" fmla="*/ 4 w 8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6"/>
                  </a:lnTo>
                  <a:lnTo>
                    <a:pt x="1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1"/>
                  </a:lnTo>
                  <a:lnTo>
                    <a:pt x="6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122" name="Freeform 113"/>
            <p:cNvSpPr>
              <a:spLocks/>
            </p:cNvSpPr>
            <p:nvPr/>
          </p:nvSpPr>
          <p:spPr bwMode="auto">
            <a:xfrm>
              <a:off x="3142" y="1393"/>
              <a:ext cx="8" cy="8"/>
            </a:xfrm>
            <a:custGeom>
              <a:avLst/>
              <a:gdLst>
                <a:gd name="T0" fmla="*/ 4 w 8"/>
                <a:gd name="T1" fmla="*/ 0 h 8"/>
                <a:gd name="T2" fmla="*/ 1 w 8"/>
                <a:gd name="T3" fmla="*/ 0 h 8"/>
                <a:gd name="T4" fmla="*/ 0 w 8"/>
                <a:gd name="T5" fmla="*/ 1 h 8"/>
                <a:gd name="T6" fmla="*/ 0 w 8"/>
                <a:gd name="T7" fmla="*/ 6 h 8"/>
                <a:gd name="T8" fmla="*/ 1 w 8"/>
                <a:gd name="T9" fmla="*/ 8 h 8"/>
                <a:gd name="T10" fmla="*/ 6 w 8"/>
                <a:gd name="T11" fmla="*/ 8 h 8"/>
                <a:gd name="T12" fmla="*/ 8 w 8"/>
                <a:gd name="T13" fmla="*/ 6 h 8"/>
                <a:gd name="T14" fmla="*/ 8 w 8"/>
                <a:gd name="T15" fmla="*/ 1 h 8"/>
                <a:gd name="T16" fmla="*/ 6 w 8"/>
                <a:gd name="T17" fmla="*/ 0 h 8"/>
                <a:gd name="T18" fmla="*/ 4 w 8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6"/>
                  </a:lnTo>
                  <a:lnTo>
                    <a:pt x="1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1"/>
                  </a:lnTo>
                  <a:lnTo>
                    <a:pt x="6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5124" name="Group 116"/>
            <p:cNvGrpSpPr>
              <a:grpSpLocks/>
            </p:cNvGrpSpPr>
            <p:nvPr/>
          </p:nvGrpSpPr>
          <p:grpSpPr bwMode="auto">
            <a:xfrm>
              <a:off x="2929" y="1847"/>
              <a:ext cx="44" cy="40"/>
              <a:chOff x="2929" y="1847"/>
              <a:chExt cx="44" cy="40"/>
            </a:xfrm>
          </p:grpSpPr>
          <p:sp>
            <p:nvSpPr>
              <p:cNvPr id="8790" name="Freeform 114"/>
              <p:cNvSpPr>
                <a:spLocks/>
              </p:cNvSpPr>
              <p:nvPr/>
            </p:nvSpPr>
            <p:spPr bwMode="auto">
              <a:xfrm>
                <a:off x="2929" y="1847"/>
                <a:ext cx="44" cy="40"/>
              </a:xfrm>
              <a:custGeom>
                <a:avLst/>
                <a:gdLst>
                  <a:gd name="T0" fmla="*/ 13 w 44"/>
                  <a:gd name="T1" fmla="*/ 1 h 40"/>
                  <a:gd name="T2" fmla="*/ 6 w 44"/>
                  <a:gd name="T3" fmla="*/ 6 h 40"/>
                  <a:gd name="T4" fmla="*/ 2 w 44"/>
                  <a:gd name="T5" fmla="*/ 12 h 40"/>
                  <a:gd name="T6" fmla="*/ 0 w 44"/>
                  <a:gd name="T7" fmla="*/ 20 h 40"/>
                  <a:gd name="T8" fmla="*/ 2 w 44"/>
                  <a:gd name="T9" fmla="*/ 28 h 40"/>
                  <a:gd name="T10" fmla="*/ 7 w 44"/>
                  <a:gd name="T11" fmla="*/ 34 h 40"/>
                  <a:gd name="T12" fmla="*/ 9 w 44"/>
                  <a:gd name="T13" fmla="*/ 23 h 40"/>
                  <a:gd name="T14" fmla="*/ 8 w 44"/>
                  <a:gd name="T15" fmla="*/ 20 h 40"/>
                  <a:gd name="T16" fmla="*/ 11 w 44"/>
                  <a:gd name="T17" fmla="*/ 12 h 40"/>
                  <a:gd name="T18" fmla="*/ 18 w 44"/>
                  <a:gd name="T19" fmla="*/ 8 h 40"/>
                  <a:gd name="T20" fmla="*/ 22 w 44"/>
                  <a:gd name="T21" fmla="*/ 7 h 40"/>
                  <a:gd name="T22" fmla="*/ 31 w 44"/>
                  <a:gd name="T23" fmla="*/ 9 h 40"/>
                  <a:gd name="T24" fmla="*/ 35 w 44"/>
                  <a:gd name="T25" fmla="*/ 16 h 40"/>
                  <a:gd name="T26" fmla="*/ 36 w 44"/>
                  <a:gd name="T27" fmla="*/ 20 h 40"/>
                  <a:gd name="T28" fmla="*/ 33 w 44"/>
                  <a:gd name="T29" fmla="*/ 27 h 40"/>
                  <a:gd name="T30" fmla="*/ 26 w 44"/>
                  <a:gd name="T31" fmla="*/ 32 h 40"/>
                  <a:gd name="T32" fmla="*/ 22 w 44"/>
                  <a:gd name="T33" fmla="*/ 33 h 40"/>
                  <a:gd name="T34" fmla="*/ 14 w 44"/>
                  <a:gd name="T35" fmla="*/ 30 h 40"/>
                  <a:gd name="T36" fmla="*/ 14 w 44"/>
                  <a:gd name="T37" fmla="*/ 39 h 40"/>
                  <a:gd name="T38" fmla="*/ 22 w 44"/>
                  <a:gd name="T39" fmla="*/ 40 h 40"/>
                  <a:gd name="T40" fmla="*/ 31 w 44"/>
                  <a:gd name="T41" fmla="*/ 38 h 40"/>
                  <a:gd name="T42" fmla="*/ 38 w 44"/>
                  <a:gd name="T43" fmla="*/ 34 h 40"/>
                  <a:gd name="T44" fmla="*/ 43 w 44"/>
                  <a:gd name="T45" fmla="*/ 27 h 40"/>
                  <a:gd name="T46" fmla="*/ 44 w 44"/>
                  <a:gd name="T47" fmla="*/ 20 h 40"/>
                  <a:gd name="T48" fmla="*/ 43 w 44"/>
                  <a:gd name="T49" fmla="*/ 12 h 40"/>
                  <a:gd name="T50" fmla="*/ 38 w 44"/>
                  <a:gd name="T51" fmla="*/ 5 h 40"/>
                  <a:gd name="T52" fmla="*/ 30 w 44"/>
                  <a:gd name="T53" fmla="*/ 1 h 40"/>
                  <a:gd name="T54" fmla="*/ 22 w 44"/>
                  <a:gd name="T55" fmla="*/ 0 h 40"/>
                  <a:gd name="T56" fmla="*/ 13 w 44"/>
                  <a:gd name="T5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" h="40">
                    <a:moveTo>
                      <a:pt x="13" y="1"/>
                    </a:move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7" y="34"/>
                    </a:lnTo>
                    <a:lnTo>
                      <a:pt x="9" y="23"/>
                    </a:lnTo>
                    <a:lnTo>
                      <a:pt x="8" y="20"/>
                    </a:lnTo>
                    <a:lnTo>
                      <a:pt x="11" y="12"/>
                    </a:lnTo>
                    <a:lnTo>
                      <a:pt x="18" y="8"/>
                    </a:lnTo>
                    <a:lnTo>
                      <a:pt x="22" y="7"/>
                    </a:lnTo>
                    <a:lnTo>
                      <a:pt x="31" y="9"/>
                    </a:lnTo>
                    <a:lnTo>
                      <a:pt x="35" y="16"/>
                    </a:lnTo>
                    <a:lnTo>
                      <a:pt x="36" y="20"/>
                    </a:lnTo>
                    <a:lnTo>
                      <a:pt x="33" y="27"/>
                    </a:lnTo>
                    <a:lnTo>
                      <a:pt x="26" y="32"/>
                    </a:lnTo>
                    <a:lnTo>
                      <a:pt x="22" y="33"/>
                    </a:lnTo>
                    <a:lnTo>
                      <a:pt x="14" y="30"/>
                    </a:lnTo>
                    <a:lnTo>
                      <a:pt x="14" y="39"/>
                    </a:lnTo>
                    <a:lnTo>
                      <a:pt x="22" y="40"/>
                    </a:lnTo>
                    <a:lnTo>
                      <a:pt x="31" y="38"/>
                    </a:lnTo>
                    <a:lnTo>
                      <a:pt x="38" y="34"/>
                    </a:lnTo>
                    <a:lnTo>
                      <a:pt x="43" y="27"/>
                    </a:lnTo>
                    <a:lnTo>
                      <a:pt x="44" y="20"/>
                    </a:lnTo>
                    <a:lnTo>
                      <a:pt x="43" y="12"/>
                    </a:lnTo>
                    <a:lnTo>
                      <a:pt x="38" y="5"/>
                    </a:lnTo>
                    <a:lnTo>
                      <a:pt x="30" y="1"/>
                    </a:lnTo>
                    <a:lnTo>
                      <a:pt x="22" y="0"/>
                    </a:lnTo>
                    <a:lnTo>
                      <a:pt x="13" y="1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91" name="Freeform 115"/>
              <p:cNvSpPr>
                <a:spLocks/>
              </p:cNvSpPr>
              <p:nvPr/>
            </p:nvSpPr>
            <p:spPr bwMode="auto">
              <a:xfrm>
                <a:off x="2936" y="1870"/>
                <a:ext cx="7" cy="16"/>
              </a:xfrm>
              <a:custGeom>
                <a:avLst/>
                <a:gdLst>
                  <a:gd name="T0" fmla="*/ 2 w 7"/>
                  <a:gd name="T1" fmla="*/ 0 h 16"/>
                  <a:gd name="T2" fmla="*/ 0 w 7"/>
                  <a:gd name="T3" fmla="*/ 11 h 16"/>
                  <a:gd name="T4" fmla="*/ 7 w 7"/>
                  <a:gd name="T5" fmla="*/ 16 h 16"/>
                  <a:gd name="T6" fmla="*/ 7 w 7"/>
                  <a:gd name="T7" fmla="*/ 7 h 16"/>
                  <a:gd name="T8" fmla="*/ 2 w 7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6">
                    <a:moveTo>
                      <a:pt x="2" y="0"/>
                    </a:moveTo>
                    <a:lnTo>
                      <a:pt x="0" y="11"/>
                    </a:lnTo>
                    <a:lnTo>
                      <a:pt x="7" y="16"/>
                    </a:lnTo>
                    <a:lnTo>
                      <a:pt x="7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5125" name="Group 119"/>
            <p:cNvGrpSpPr>
              <a:grpSpLocks/>
            </p:cNvGrpSpPr>
            <p:nvPr/>
          </p:nvGrpSpPr>
          <p:grpSpPr bwMode="auto">
            <a:xfrm>
              <a:off x="2903" y="1809"/>
              <a:ext cx="258" cy="116"/>
              <a:chOff x="2903" y="1809"/>
              <a:chExt cx="258" cy="116"/>
            </a:xfrm>
          </p:grpSpPr>
          <p:sp>
            <p:nvSpPr>
              <p:cNvPr id="8788" name="Freeform 117"/>
              <p:cNvSpPr>
                <a:spLocks/>
              </p:cNvSpPr>
              <p:nvPr/>
            </p:nvSpPr>
            <p:spPr bwMode="auto">
              <a:xfrm>
                <a:off x="2913" y="1882"/>
                <a:ext cx="50" cy="43"/>
              </a:xfrm>
              <a:custGeom>
                <a:avLst/>
                <a:gdLst>
                  <a:gd name="T0" fmla="*/ 44 w 50"/>
                  <a:gd name="T1" fmla="*/ 35 h 43"/>
                  <a:gd name="T2" fmla="*/ 35 w 50"/>
                  <a:gd name="T3" fmla="*/ 33 h 43"/>
                  <a:gd name="T4" fmla="*/ 27 w 50"/>
                  <a:gd name="T5" fmla="*/ 30 h 43"/>
                  <a:gd name="T6" fmla="*/ 20 w 50"/>
                  <a:gd name="T7" fmla="*/ 25 h 43"/>
                  <a:gd name="T8" fmla="*/ 13 w 50"/>
                  <a:gd name="T9" fmla="*/ 20 h 43"/>
                  <a:gd name="T10" fmla="*/ 8 w 50"/>
                  <a:gd name="T11" fmla="*/ 14 h 43"/>
                  <a:gd name="T12" fmla="*/ 3 w 50"/>
                  <a:gd name="T13" fmla="*/ 7 h 43"/>
                  <a:gd name="T14" fmla="*/ 0 w 50"/>
                  <a:gd name="T15" fmla="*/ 0 h 43"/>
                  <a:gd name="T16" fmla="*/ 4 w 50"/>
                  <a:gd name="T17" fmla="*/ 23 h 43"/>
                  <a:gd name="T18" fmla="*/ 10 w 50"/>
                  <a:gd name="T19" fmla="*/ 28 h 43"/>
                  <a:gd name="T20" fmla="*/ 17 w 50"/>
                  <a:gd name="T21" fmla="*/ 33 h 43"/>
                  <a:gd name="T22" fmla="*/ 24 w 50"/>
                  <a:gd name="T23" fmla="*/ 38 h 43"/>
                  <a:gd name="T24" fmla="*/ 33 w 50"/>
                  <a:gd name="T25" fmla="*/ 41 h 43"/>
                  <a:gd name="T26" fmla="*/ 41 w 50"/>
                  <a:gd name="T27" fmla="*/ 43 h 43"/>
                  <a:gd name="T28" fmla="*/ 50 w 50"/>
                  <a:gd name="T29" fmla="*/ 43 h 43"/>
                  <a:gd name="T30" fmla="*/ 44 w 50"/>
                  <a:gd name="T31" fmla="*/ 3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43">
                    <a:moveTo>
                      <a:pt x="44" y="35"/>
                    </a:moveTo>
                    <a:lnTo>
                      <a:pt x="35" y="33"/>
                    </a:lnTo>
                    <a:lnTo>
                      <a:pt x="27" y="30"/>
                    </a:lnTo>
                    <a:lnTo>
                      <a:pt x="20" y="25"/>
                    </a:lnTo>
                    <a:lnTo>
                      <a:pt x="13" y="20"/>
                    </a:lnTo>
                    <a:lnTo>
                      <a:pt x="8" y="14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4" y="23"/>
                    </a:lnTo>
                    <a:lnTo>
                      <a:pt x="10" y="28"/>
                    </a:lnTo>
                    <a:lnTo>
                      <a:pt x="17" y="33"/>
                    </a:lnTo>
                    <a:lnTo>
                      <a:pt x="24" y="38"/>
                    </a:lnTo>
                    <a:lnTo>
                      <a:pt x="33" y="41"/>
                    </a:lnTo>
                    <a:lnTo>
                      <a:pt x="41" y="43"/>
                    </a:lnTo>
                    <a:lnTo>
                      <a:pt x="50" y="43"/>
                    </a:lnTo>
                    <a:lnTo>
                      <a:pt x="44" y="35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8789" name="Freeform 118"/>
              <p:cNvSpPr>
                <a:spLocks/>
              </p:cNvSpPr>
              <p:nvPr/>
            </p:nvSpPr>
            <p:spPr bwMode="auto">
              <a:xfrm>
                <a:off x="2903" y="1809"/>
                <a:ext cx="258" cy="116"/>
              </a:xfrm>
              <a:custGeom>
                <a:avLst/>
                <a:gdLst>
                  <a:gd name="T0" fmla="*/ 80 w 258"/>
                  <a:gd name="T1" fmla="*/ 114 h 116"/>
                  <a:gd name="T2" fmla="*/ 95 w 258"/>
                  <a:gd name="T3" fmla="*/ 108 h 116"/>
                  <a:gd name="T4" fmla="*/ 108 w 258"/>
                  <a:gd name="T5" fmla="*/ 99 h 116"/>
                  <a:gd name="T6" fmla="*/ 119 w 258"/>
                  <a:gd name="T7" fmla="*/ 86 h 116"/>
                  <a:gd name="T8" fmla="*/ 163 w 258"/>
                  <a:gd name="T9" fmla="*/ 79 h 116"/>
                  <a:gd name="T10" fmla="*/ 182 w 258"/>
                  <a:gd name="T11" fmla="*/ 96 h 116"/>
                  <a:gd name="T12" fmla="*/ 185 w 258"/>
                  <a:gd name="T13" fmla="*/ 94 h 116"/>
                  <a:gd name="T14" fmla="*/ 215 w 258"/>
                  <a:gd name="T15" fmla="*/ 94 h 116"/>
                  <a:gd name="T16" fmla="*/ 217 w 258"/>
                  <a:gd name="T17" fmla="*/ 95 h 116"/>
                  <a:gd name="T18" fmla="*/ 220 w 258"/>
                  <a:gd name="T19" fmla="*/ 95 h 116"/>
                  <a:gd name="T20" fmla="*/ 256 w 258"/>
                  <a:gd name="T21" fmla="*/ 61 h 116"/>
                  <a:gd name="T22" fmla="*/ 258 w 258"/>
                  <a:gd name="T23" fmla="*/ 57 h 116"/>
                  <a:gd name="T24" fmla="*/ 238 w 258"/>
                  <a:gd name="T25" fmla="*/ 38 h 116"/>
                  <a:gd name="T26" fmla="*/ 237 w 258"/>
                  <a:gd name="T27" fmla="*/ 37 h 116"/>
                  <a:gd name="T28" fmla="*/ 119 w 258"/>
                  <a:gd name="T29" fmla="*/ 30 h 116"/>
                  <a:gd name="T30" fmla="*/ 110 w 258"/>
                  <a:gd name="T31" fmla="*/ 19 h 116"/>
                  <a:gd name="T32" fmla="*/ 100 w 258"/>
                  <a:gd name="T33" fmla="*/ 11 h 116"/>
                  <a:gd name="T34" fmla="*/ 86 w 258"/>
                  <a:gd name="T35" fmla="*/ 4 h 116"/>
                  <a:gd name="T36" fmla="*/ 72 w 258"/>
                  <a:gd name="T37" fmla="*/ 0 h 116"/>
                  <a:gd name="T38" fmla="*/ 45 w 258"/>
                  <a:gd name="T39" fmla="*/ 2 h 116"/>
                  <a:gd name="T40" fmla="*/ 29 w 258"/>
                  <a:gd name="T41" fmla="*/ 9 h 116"/>
                  <a:gd name="T42" fmla="*/ 16 w 258"/>
                  <a:gd name="T43" fmla="*/ 19 h 116"/>
                  <a:gd name="T44" fmla="*/ 6 w 258"/>
                  <a:gd name="T45" fmla="*/ 32 h 116"/>
                  <a:gd name="T46" fmla="*/ 0 w 258"/>
                  <a:gd name="T47" fmla="*/ 48 h 116"/>
                  <a:gd name="T48" fmla="*/ 0 w 258"/>
                  <a:gd name="T49" fmla="*/ 58 h 116"/>
                  <a:gd name="T50" fmla="*/ 2 w 258"/>
                  <a:gd name="T51" fmla="*/ 74 h 116"/>
                  <a:gd name="T52" fmla="*/ 9 w 258"/>
                  <a:gd name="T53" fmla="*/ 89 h 116"/>
                  <a:gd name="T54" fmla="*/ 10 w 258"/>
                  <a:gd name="T55" fmla="*/ 73 h 116"/>
                  <a:gd name="T56" fmla="*/ 8 w 258"/>
                  <a:gd name="T57" fmla="*/ 58 h 116"/>
                  <a:gd name="T58" fmla="*/ 10 w 258"/>
                  <a:gd name="T59" fmla="*/ 42 h 116"/>
                  <a:gd name="T60" fmla="*/ 19 w 258"/>
                  <a:gd name="T61" fmla="*/ 28 h 116"/>
                  <a:gd name="T62" fmla="*/ 31 w 258"/>
                  <a:gd name="T63" fmla="*/ 17 h 116"/>
                  <a:gd name="T64" fmla="*/ 47 w 258"/>
                  <a:gd name="T65" fmla="*/ 9 h 116"/>
                  <a:gd name="T66" fmla="*/ 63 w 258"/>
                  <a:gd name="T67" fmla="*/ 7 h 116"/>
                  <a:gd name="T68" fmla="*/ 79 w 258"/>
                  <a:gd name="T69" fmla="*/ 10 h 116"/>
                  <a:gd name="T70" fmla="*/ 94 w 258"/>
                  <a:gd name="T71" fmla="*/ 17 h 116"/>
                  <a:gd name="T72" fmla="*/ 107 w 258"/>
                  <a:gd name="T73" fmla="*/ 27 h 116"/>
                  <a:gd name="T74" fmla="*/ 115 w 258"/>
                  <a:gd name="T75" fmla="*/ 41 h 116"/>
                  <a:gd name="T76" fmla="*/ 117 w 258"/>
                  <a:gd name="T77" fmla="*/ 44 h 116"/>
                  <a:gd name="T78" fmla="*/ 234 w 258"/>
                  <a:gd name="T79" fmla="*/ 44 h 116"/>
                  <a:gd name="T80" fmla="*/ 218 w 258"/>
                  <a:gd name="T81" fmla="*/ 86 h 116"/>
                  <a:gd name="T82" fmla="*/ 202 w 258"/>
                  <a:gd name="T83" fmla="*/ 72 h 116"/>
                  <a:gd name="T84" fmla="*/ 199 w 258"/>
                  <a:gd name="T85" fmla="*/ 72 h 116"/>
                  <a:gd name="T86" fmla="*/ 198 w 258"/>
                  <a:gd name="T87" fmla="*/ 73 h 116"/>
                  <a:gd name="T88" fmla="*/ 168 w 258"/>
                  <a:gd name="T89" fmla="*/ 73 h 116"/>
                  <a:gd name="T90" fmla="*/ 166 w 258"/>
                  <a:gd name="T91" fmla="*/ 72 h 116"/>
                  <a:gd name="T92" fmla="*/ 116 w 258"/>
                  <a:gd name="T93" fmla="*/ 73 h 116"/>
                  <a:gd name="T94" fmla="*/ 112 w 258"/>
                  <a:gd name="T95" fmla="*/ 82 h 116"/>
                  <a:gd name="T96" fmla="*/ 102 w 258"/>
                  <a:gd name="T97" fmla="*/ 94 h 116"/>
                  <a:gd name="T98" fmla="*/ 88 w 258"/>
                  <a:gd name="T99" fmla="*/ 103 h 116"/>
                  <a:gd name="T100" fmla="*/ 72 w 258"/>
                  <a:gd name="T101" fmla="*/ 108 h 116"/>
                  <a:gd name="T102" fmla="*/ 63 w 258"/>
                  <a:gd name="T103" fmla="*/ 109 h 116"/>
                  <a:gd name="T104" fmla="*/ 60 w 258"/>
                  <a:gd name="T105" fmla="*/ 116 h 116"/>
                  <a:gd name="T106" fmla="*/ 71 w 258"/>
                  <a:gd name="T107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116">
                    <a:moveTo>
                      <a:pt x="71" y="116"/>
                    </a:moveTo>
                    <a:lnTo>
                      <a:pt x="80" y="114"/>
                    </a:lnTo>
                    <a:lnTo>
                      <a:pt x="88" y="112"/>
                    </a:lnTo>
                    <a:lnTo>
                      <a:pt x="95" y="108"/>
                    </a:lnTo>
                    <a:lnTo>
                      <a:pt x="102" y="104"/>
                    </a:lnTo>
                    <a:lnTo>
                      <a:pt x="108" y="99"/>
                    </a:lnTo>
                    <a:lnTo>
                      <a:pt x="114" y="93"/>
                    </a:lnTo>
                    <a:lnTo>
                      <a:pt x="119" y="86"/>
                    </a:lnTo>
                    <a:lnTo>
                      <a:pt x="122" y="79"/>
                    </a:lnTo>
                    <a:lnTo>
                      <a:pt x="163" y="79"/>
                    </a:lnTo>
                    <a:lnTo>
                      <a:pt x="179" y="94"/>
                    </a:lnTo>
                    <a:lnTo>
                      <a:pt x="182" y="96"/>
                    </a:lnTo>
                    <a:lnTo>
                      <a:pt x="184" y="96"/>
                    </a:lnTo>
                    <a:lnTo>
                      <a:pt x="185" y="94"/>
                    </a:lnTo>
                    <a:lnTo>
                      <a:pt x="200" y="80"/>
                    </a:lnTo>
                    <a:lnTo>
                      <a:pt x="215" y="94"/>
                    </a:lnTo>
                    <a:lnTo>
                      <a:pt x="216" y="95"/>
                    </a:lnTo>
                    <a:lnTo>
                      <a:pt x="217" y="95"/>
                    </a:lnTo>
                    <a:lnTo>
                      <a:pt x="219" y="95"/>
                    </a:lnTo>
                    <a:lnTo>
                      <a:pt x="220" y="95"/>
                    </a:lnTo>
                    <a:lnTo>
                      <a:pt x="221" y="94"/>
                    </a:lnTo>
                    <a:lnTo>
                      <a:pt x="256" y="61"/>
                    </a:lnTo>
                    <a:lnTo>
                      <a:pt x="258" y="60"/>
                    </a:lnTo>
                    <a:lnTo>
                      <a:pt x="258" y="57"/>
                    </a:lnTo>
                    <a:lnTo>
                      <a:pt x="256" y="55"/>
                    </a:lnTo>
                    <a:lnTo>
                      <a:pt x="238" y="38"/>
                    </a:lnTo>
                    <a:lnTo>
                      <a:pt x="238" y="38"/>
                    </a:lnTo>
                    <a:lnTo>
                      <a:pt x="237" y="37"/>
                    </a:lnTo>
                    <a:lnTo>
                      <a:pt x="123" y="37"/>
                    </a:lnTo>
                    <a:lnTo>
                      <a:pt x="119" y="30"/>
                    </a:lnTo>
                    <a:lnTo>
                      <a:pt x="115" y="24"/>
                    </a:lnTo>
                    <a:lnTo>
                      <a:pt x="110" y="19"/>
                    </a:lnTo>
                    <a:lnTo>
                      <a:pt x="104" y="13"/>
                    </a:lnTo>
                    <a:lnTo>
                      <a:pt x="100" y="11"/>
                    </a:lnTo>
                    <a:lnTo>
                      <a:pt x="93" y="7"/>
                    </a:lnTo>
                    <a:lnTo>
                      <a:pt x="86" y="4"/>
                    </a:lnTo>
                    <a:lnTo>
                      <a:pt x="79" y="2"/>
                    </a:lnTo>
                    <a:lnTo>
                      <a:pt x="72" y="0"/>
                    </a:lnTo>
                    <a:lnTo>
                      <a:pt x="53" y="0"/>
                    </a:lnTo>
                    <a:lnTo>
                      <a:pt x="45" y="2"/>
                    </a:lnTo>
                    <a:lnTo>
                      <a:pt x="36" y="5"/>
                    </a:lnTo>
                    <a:lnTo>
                      <a:pt x="29" y="9"/>
                    </a:lnTo>
                    <a:lnTo>
                      <a:pt x="22" y="14"/>
                    </a:lnTo>
                    <a:lnTo>
                      <a:pt x="16" y="19"/>
                    </a:lnTo>
                    <a:lnTo>
                      <a:pt x="10" y="25"/>
                    </a:lnTo>
                    <a:lnTo>
                      <a:pt x="6" y="32"/>
                    </a:lnTo>
                    <a:lnTo>
                      <a:pt x="2" y="40"/>
                    </a:lnTo>
                    <a:lnTo>
                      <a:pt x="0" y="48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0" y="67"/>
                    </a:lnTo>
                    <a:lnTo>
                      <a:pt x="2" y="74"/>
                    </a:lnTo>
                    <a:lnTo>
                      <a:pt x="5" y="82"/>
                    </a:lnTo>
                    <a:lnTo>
                      <a:pt x="9" y="89"/>
                    </a:lnTo>
                    <a:lnTo>
                      <a:pt x="14" y="96"/>
                    </a:lnTo>
                    <a:lnTo>
                      <a:pt x="10" y="73"/>
                    </a:lnTo>
                    <a:lnTo>
                      <a:pt x="8" y="65"/>
                    </a:lnTo>
                    <a:lnTo>
                      <a:pt x="8" y="58"/>
                    </a:lnTo>
                    <a:lnTo>
                      <a:pt x="8" y="50"/>
                    </a:lnTo>
                    <a:lnTo>
                      <a:pt x="10" y="42"/>
                    </a:lnTo>
                    <a:lnTo>
                      <a:pt x="14" y="34"/>
                    </a:lnTo>
                    <a:lnTo>
                      <a:pt x="19" y="28"/>
                    </a:lnTo>
                    <a:lnTo>
                      <a:pt x="24" y="21"/>
                    </a:lnTo>
                    <a:lnTo>
                      <a:pt x="31" y="17"/>
                    </a:lnTo>
                    <a:lnTo>
                      <a:pt x="38" y="12"/>
                    </a:lnTo>
                    <a:lnTo>
                      <a:pt x="47" y="9"/>
                    </a:lnTo>
                    <a:lnTo>
                      <a:pt x="56" y="8"/>
                    </a:lnTo>
                    <a:lnTo>
                      <a:pt x="63" y="7"/>
                    </a:lnTo>
                    <a:lnTo>
                      <a:pt x="71" y="8"/>
                    </a:lnTo>
                    <a:lnTo>
                      <a:pt x="79" y="10"/>
                    </a:lnTo>
                    <a:lnTo>
                      <a:pt x="87" y="13"/>
                    </a:lnTo>
                    <a:lnTo>
                      <a:pt x="94" y="17"/>
                    </a:lnTo>
                    <a:lnTo>
                      <a:pt x="101" y="21"/>
                    </a:lnTo>
                    <a:lnTo>
                      <a:pt x="107" y="27"/>
                    </a:lnTo>
                    <a:lnTo>
                      <a:pt x="112" y="33"/>
                    </a:lnTo>
                    <a:lnTo>
                      <a:pt x="115" y="41"/>
                    </a:lnTo>
                    <a:lnTo>
                      <a:pt x="116" y="42"/>
                    </a:lnTo>
                    <a:lnTo>
                      <a:pt x="117" y="44"/>
                    </a:lnTo>
                    <a:lnTo>
                      <a:pt x="118" y="44"/>
                    </a:lnTo>
                    <a:lnTo>
                      <a:pt x="234" y="44"/>
                    </a:lnTo>
                    <a:lnTo>
                      <a:pt x="248" y="58"/>
                    </a:lnTo>
                    <a:lnTo>
                      <a:pt x="218" y="86"/>
                    </a:lnTo>
                    <a:lnTo>
                      <a:pt x="203" y="73"/>
                    </a:lnTo>
                    <a:lnTo>
                      <a:pt x="202" y="72"/>
                    </a:lnTo>
                    <a:lnTo>
                      <a:pt x="201" y="72"/>
                    </a:lnTo>
                    <a:lnTo>
                      <a:pt x="199" y="72"/>
                    </a:lnTo>
                    <a:lnTo>
                      <a:pt x="198" y="72"/>
                    </a:lnTo>
                    <a:lnTo>
                      <a:pt x="198" y="73"/>
                    </a:lnTo>
                    <a:lnTo>
                      <a:pt x="182" y="86"/>
                    </a:lnTo>
                    <a:lnTo>
                      <a:pt x="168" y="73"/>
                    </a:lnTo>
                    <a:lnTo>
                      <a:pt x="167" y="72"/>
                    </a:lnTo>
                    <a:lnTo>
                      <a:pt x="166" y="72"/>
                    </a:lnTo>
                    <a:lnTo>
                      <a:pt x="117" y="72"/>
                    </a:lnTo>
                    <a:lnTo>
                      <a:pt x="116" y="73"/>
                    </a:lnTo>
                    <a:lnTo>
                      <a:pt x="115" y="74"/>
                    </a:lnTo>
                    <a:lnTo>
                      <a:pt x="112" y="82"/>
                    </a:lnTo>
                    <a:lnTo>
                      <a:pt x="107" y="88"/>
                    </a:lnTo>
                    <a:lnTo>
                      <a:pt x="102" y="94"/>
                    </a:lnTo>
                    <a:lnTo>
                      <a:pt x="95" y="99"/>
                    </a:lnTo>
                    <a:lnTo>
                      <a:pt x="88" y="103"/>
                    </a:lnTo>
                    <a:lnTo>
                      <a:pt x="81" y="106"/>
                    </a:lnTo>
                    <a:lnTo>
                      <a:pt x="72" y="108"/>
                    </a:lnTo>
                    <a:lnTo>
                      <a:pt x="64" y="109"/>
                    </a:lnTo>
                    <a:lnTo>
                      <a:pt x="63" y="109"/>
                    </a:lnTo>
                    <a:lnTo>
                      <a:pt x="54" y="108"/>
                    </a:lnTo>
                    <a:lnTo>
                      <a:pt x="60" y="116"/>
                    </a:lnTo>
                    <a:lnTo>
                      <a:pt x="63" y="116"/>
                    </a:lnTo>
                    <a:lnTo>
                      <a:pt x="71" y="116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5126" name="Freeform 120"/>
            <p:cNvSpPr>
              <a:spLocks/>
            </p:cNvSpPr>
            <p:nvPr/>
          </p:nvSpPr>
          <p:spPr bwMode="auto">
            <a:xfrm>
              <a:off x="3021" y="1863"/>
              <a:ext cx="116" cy="7"/>
            </a:xfrm>
            <a:custGeom>
              <a:avLst/>
              <a:gdLst>
                <a:gd name="T0" fmla="*/ 4 w 116"/>
                <a:gd name="T1" fmla="*/ 7 h 7"/>
                <a:gd name="T2" fmla="*/ 114 w 116"/>
                <a:gd name="T3" fmla="*/ 7 h 7"/>
                <a:gd name="T4" fmla="*/ 116 w 116"/>
                <a:gd name="T5" fmla="*/ 5 h 7"/>
                <a:gd name="T6" fmla="*/ 116 w 116"/>
                <a:gd name="T7" fmla="*/ 1 h 7"/>
                <a:gd name="T8" fmla="*/ 114 w 116"/>
                <a:gd name="T9" fmla="*/ 0 h 7"/>
                <a:gd name="T10" fmla="*/ 2 w 116"/>
                <a:gd name="T11" fmla="*/ 0 h 7"/>
                <a:gd name="T12" fmla="*/ 0 w 116"/>
                <a:gd name="T13" fmla="*/ 1 h 7"/>
                <a:gd name="T14" fmla="*/ 0 w 116"/>
                <a:gd name="T15" fmla="*/ 5 h 7"/>
                <a:gd name="T16" fmla="*/ 2 w 116"/>
                <a:gd name="T17" fmla="*/ 7 h 7"/>
                <a:gd name="T18" fmla="*/ 4 w 11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7">
                  <a:moveTo>
                    <a:pt x="4" y="7"/>
                  </a:moveTo>
                  <a:lnTo>
                    <a:pt x="114" y="7"/>
                  </a:lnTo>
                  <a:lnTo>
                    <a:pt x="116" y="5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2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5127" name="Group 123"/>
            <p:cNvGrpSpPr>
              <a:grpSpLocks/>
            </p:cNvGrpSpPr>
            <p:nvPr/>
          </p:nvGrpSpPr>
          <p:grpSpPr bwMode="auto">
            <a:xfrm>
              <a:off x="2918" y="2077"/>
              <a:ext cx="245" cy="194"/>
              <a:chOff x="2918" y="2077"/>
              <a:chExt cx="245" cy="194"/>
            </a:xfrm>
          </p:grpSpPr>
          <p:pic>
            <p:nvPicPr>
              <p:cNvPr id="8313" name="Picture 12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8" y="2077"/>
                <a:ext cx="245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314" name="Picture 12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8" y="2077"/>
                <a:ext cx="245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128" name="Group 324"/>
            <p:cNvGrpSpPr>
              <a:grpSpLocks/>
            </p:cNvGrpSpPr>
            <p:nvPr/>
          </p:nvGrpSpPr>
          <p:grpSpPr bwMode="auto">
            <a:xfrm>
              <a:off x="0" y="-12"/>
              <a:ext cx="3226" cy="2406"/>
              <a:chOff x="0" y="-12"/>
              <a:chExt cx="3226" cy="2406"/>
            </a:xfrm>
          </p:grpSpPr>
          <p:sp>
            <p:nvSpPr>
              <p:cNvPr id="5674" name="Rectangle 124"/>
              <p:cNvSpPr>
                <a:spLocks noChangeArrowheads="1"/>
              </p:cNvSpPr>
              <p:nvPr/>
            </p:nvSpPr>
            <p:spPr bwMode="auto">
              <a:xfrm>
                <a:off x="3163" y="2192"/>
                <a:ext cx="6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75" name="Rectangle 125"/>
              <p:cNvSpPr>
                <a:spLocks noChangeArrowheads="1"/>
              </p:cNvSpPr>
              <p:nvPr/>
            </p:nvSpPr>
            <p:spPr bwMode="auto">
              <a:xfrm>
                <a:off x="2918" y="2272"/>
                <a:ext cx="6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76" name="Rectangle 126"/>
              <p:cNvSpPr>
                <a:spLocks noChangeArrowheads="1"/>
              </p:cNvSpPr>
              <p:nvPr/>
            </p:nvSpPr>
            <p:spPr bwMode="auto">
              <a:xfrm>
                <a:off x="273" y="-12"/>
                <a:ext cx="315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33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V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77" name="Rectangle 127"/>
              <p:cNvSpPr>
                <a:spLocks noChangeArrowheads="1"/>
              </p:cNvSpPr>
              <p:nvPr/>
            </p:nvSpPr>
            <p:spPr bwMode="auto">
              <a:xfrm>
                <a:off x="452" y="-12"/>
                <a:ext cx="216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33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78" name="Rectangle 128"/>
              <p:cNvSpPr>
                <a:spLocks noChangeArrowheads="1"/>
              </p:cNvSpPr>
              <p:nvPr/>
            </p:nvSpPr>
            <p:spPr bwMode="auto">
              <a:xfrm>
                <a:off x="531" y="-12"/>
                <a:ext cx="785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33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AJES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79" name="Rectangle 129"/>
              <p:cNvSpPr>
                <a:spLocks noChangeArrowheads="1"/>
              </p:cNvSpPr>
              <p:nvPr/>
            </p:nvSpPr>
            <p:spPr bwMode="auto">
              <a:xfrm>
                <a:off x="1180" y="-12"/>
                <a:ext cx="217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3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80" name="Rectangle 130"/>
              <p:cNvSpPr>
                <a:spLocks noChangeArrowheads="1"/>
              </p:cNvSpPr>
              <p:nvPr/>
            </p:nvSpPr>
            <p:spPr bwMode="auto">
              <a:xfrm>
                <a:off x="0" y="285"/>
                <a:ext cx="53" cy="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7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81" name="Rectangle 131"/>
              <p:cNvSpPr>
                <a:spLocks noChangeArrowheads="1"/>
              </p:cNvSpPr>
              <p:nvPr/>
            </p:nvSpPr>
            <p:spPr bwMode="auto">
              <a:xfrm>
                <a:off x="273" y="351"/>
                <a:ext cx="845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b="1" i="0" u="none" strike="noStrike" cap="none" normalizeH="0" baseline="0" dirty="0" smtClean="0">
                    <a:ln>
                      <a:noFill/>
                    </a:ln>
                    <a:solidFill>
                      <a:srgbClr val="00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Beneficios</a:t>
                </a:r>
                <a:endParaRPr kumimoji="0" lang="es-ES" b="1" i="0" u="none" strike="noStrike" cap="none" normalizeH="0" baseline="0" dirty="0" smtClean="0">
                  <a:ln>
                    <a:noFill/>
                  </a:ln>
                  <a:solidFill>
                    <a:srgbClr val="00FFFF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84" name="Rectangle 134"/>
              <p:cNvSpPr>
                <a:spLocks noChangeArrowheads="1"/>
              </p:cNvSpPr>
              <p:nvPr/>
            </p:nvSpPr>
            <p:spPr bwMode="auto">
              <a:xfrm>
                <a:off x="787" y="347"/>
                <a:ext cx="86" cy="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85" name="Rectangle 135"/>
              <p:cNvSpPr>
                <a:spLocks noChangeArrowheads="1"/>
              </p:cNvSpPr>
              <p:nvPr/>
            </p:nvSpPr>
            <p:spPr bwMode="auto">
              <a:xfrm>
                <a:off x="0" y="469"/>
                <a:ext cx="34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5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86" name="Rectangle 136"/>
              <p:cNvSpPr>
                <a:spLocks noChangeArrowheads="1"/>
              </p:cNvSpPr>
              <p:nvPr/>
            </p:nvSpPr>
            <p:spPr bwMode="auto">
              <a:xfrm>
                <a:off x="0" y="501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87" name="Rectangle 137"/>
              <p:cNvSpPr>
                <a:spLocks noChangeArrowheads="1"/>
              </p:cNvSpPr>
              <p:nvPr/>
            </p:nvSpPr>
            <p:spPr bwMode="auto">
              <a:xfrm>
                <a:off x="0" y="574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88" name="Rectangle 138"/>
              <p:cNvSpPr>
                <a:spLocks noChangeArrowheads="1"/>
              </p:cNvSpPr>
              <p:nvPr/>
            </p:nvSpPr>
            <p:spPr bwMode="auto">
              <a:xfrm>
                <a:off x="901" y="665"/>
                <a:ext cx="10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89" name="Rectangle 139"/>
              <p:cNvSpPr>
                <a:spLocks noChangeArrowheads="1"/>
              </p:cNvSpPr>
              <p:nvPr/>
            </p:nvSpPr>
            <p:spPr bwMode="auto">
              <a:xfrm>
                <a:off x="958" y="665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á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90" name="Rectangle 140"/>
              <p:cNvSpPr>
                <a:spLocks noChangeArrowheads="1"/>
              </p:cNvSpPr>
              <p:nvPr/>
            </p:nvSpPr>
            <p:spPr bwMode="auto">
              <a:xfrm>
                <a:off x="1000" y="665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91" name="Rectangle 141"/>
              <p:cNvSpPr>
                <a:spLocks noChangeArrowheads="1"/>
              </p:cNvSpPr>
              <p:nvPr/>
            </p:nvSpPr>
            <p:spPr bwMode="auto">
              <a:xfrm>
                <a:off x="1033" y="665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92" name="Rectangle 142"/>
              <p:cNvSpPr>
                <a:spLocks noChangeArrowheads="1"/>
              </p:cNvSpPr>
              <p:nvPr/>
            </p:nvSpPr>
            <p:spPr bwMode="auto">
              <a:xfrm>
                <a:off x="1055" y="665"/>
                <a:ext cx="13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93" name="Rectangle 143"/>
              <p:cNvSpPr>
                <a:spLocks noChangeArrowheads="1"/>
              </p:cNvSpPr>
              <p:nvPr/>
            </p:nvSpPr>
            <p:spPr bwMode="auto">
              <a:xfrm>
                <a:off x="1142" y="665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94" name="Rectangle 144"/>
              <p:cNvSpPr>
                <a:spLocks noChangeArrowheads="1"/>
              </p:cNvSpPr>
              <p:nvPr/>
            </p:nvSpPr>
            <p:spPr bwMode="auto">
              <a:xfrm>
                <a:off x="1167" y="665"/>
                <a:ext cx="153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1400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08" name="Rectangle 146"/>
              <p:cNvSpPr>
                <a:spLocks noChangeArrowheads="1"/>
              </p:cNvSpPr>
              <p:nvPr/>
            </p:nvSpPr>
            <p:spPr bwMode="auto">
              <a:xfrm>
                <a:off x="1337" y="665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09" name="Rectangle 147"/>
              <p:cNvSpPr>
                <a:spLocks noChangeArrowheads="1"/>
              </p:cNvSpPr>
              <p:nvPr/>
            </p:nvSpPr>
            <p:spPr bwMode="auto">
              <a:xfrm>
                <a:off x="1359" y="665"/>
                <a:ext cx="8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10" name="Rectangle 148"/>
              <p:cNvSpPr>
                <a:spLocks noChangeArrowheads="1"/>
              </p:cNvSpPr>
              <p:nvPr/>
            </p:nvSpPr>
            <p:spPr bwMode="auto">
              <a:xfrm>
                <a:off x="1398" y="665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13" name="Rectangle 149"/>
              <p:cNvSpPr>
                <a:spLocks noChangeArrowheads="1"/>
              </p:cNvSpPr>
              <p:nvPr/>
            </p:nvSpPr>
            <p:spPr bwMode="auto">
              <a:xfrm>
                <a:off x="1442" y="665"/>
                <a:ext cx="40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mbinaciones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17" name="Rectangle 153"/>
              <p:cNvSpPr>
                <a:spLocks noChangeArrowheads="1"/>
              </p:cNvSpPr>
              <p:nvPr/>
            </p:nvSpPr>
            <p:spPr bwMode="auto">
              <a:xfrm>
                <a:off x="901" y="752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18" name="Rectangle 154"/>
              <p:cNvSpPr>
                <a:spLocks noChangeArrowheads="1"/>
              </p:cNvSpPr>
              <p:nvPr/>
            </p:nvSpPr>
            <p:spPr bwMode="auto">
              <a:xfrm>
                <a:off x="944" y="752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19" name="Rectangle 155"/>
              <p:cNvSpPr>
                <a:spLocks noChangeArrowheads="1"/>
              </p:cNvSpPr>
              <p:nvPr/>
            </p:nvSpPr>
            <p:spPr bwMode="auto">
              <a:xfrm>
                <a:off x="988" y="752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20" name="Rectangle 156"/>
              <p:cNvSpPr>
                <a:spLocks noChangeArrowheads="1"/>
              </p:cNvSpPr>
              <p:nvPr/>
            </p:nvSpPr>
            <p:spPr bwMode="auto">
              <a:xfrm>
                <a:off x="1013" y="752"/>
                <a:ext cx="11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21" name="Rectangle 157"/>
              <p:cNvSpPr>
                <a:spLocks noChangeArrowheads="1"/>
              </p:cNvSpPr>
              <p:nvPr/>
            </p:nvSpPr>
            <p:spPr bwMode="auto">
              <a:xfrm>
                <a:off x="1079" y="752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á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22" name="Rectangle 158"/>
              <p:cNvSpPr>
                <a:spLocks noChangeArrowheads="1"/>
              </p:cNvSpPr>
              <p:nvPr/>
            </p:nvSpPr>
            <p:spPr bwMode="auto">
              <a:xfrm>
                <a:off x="1121" y="752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23" name="Rectangle 159"/>
              <p:cNvSpPr>
                <a:spLocks noChangeArrowheads="1"/>
              </p:cNvSpPr>
              <p:nvPr/>
            </p:nvSpPr>
            <p:spPr bwMode="auto">
              <a:xfrm>
                <a:off x="1154" y="752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24" name="Rectangle 160"/>
              <p:cNvSpPr>
                <a:spLocks noChangeArrowheads="1"/>
              </p:cNvSpPr>
              <p:nvPr/>
            </p:nvSpPr>
            <p:spPr bwMode="auto">
              <a:xfrm>
                <a:off x="1175" y="752"/>
                <a:ext cx="13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25" name="Rectangle 161"/>
              <p:cNvSpPr>
                <a:spLocks noChangeArrowheads="1"/>
              </p:cNvSpPr>
              <p:nvPr/>
            </p:nvSpPr>
            <p:spPr bwMode="auto">
              <a:xfrm>
                <a:off x="1264" y="752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26" name="Rectangle 162"/>
              <p:cNvSpPr>
                <a:spLocks noChangeArrowheads="1"/>
              </p:cNvSpPr>
              <p:nvPr/>
            </p:nvSpPr>
            <p:spPr bwMode="auto">
              <a:xfrm>
                <a:off x="1288" y="752"/>
                <a:ext cx="132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40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27" name="Rectangle 163"/>
              <p:cNvSpPr>
                <a:spLocks noChangeArrowheads="1"/>
              </p:cNvSpPr>
              <p:nvPr/>
            </p:nvSpPr>
            <p:spPr bwMode="auto">
              <a:xfrm>
                <a:off x="1372" y="752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0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28" name="Rectangle 164"/>
              <p:cNvSpPr>
                <a:spLocks noChangeArrowheads="1"/>
              </p:cNvSpPr>
              <p:nvPr/>
            </p:nvSpPr>
            <p:spPr bwMode="auto">
              <a:xfrm>
                <a:off x="1415" y="752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29" name="Rectangle 165"/>
              <p:cNvSpPr>
                <a:spLocks noChangeArrowheads="1"/>
              </p:cNvSpPr>
              <p:nvPr/>
            </p:nvSpPr>
            <p:spPr bwMode="auto">
              <a:xfrm>
                <a:off x="1437" y="752"/>
                <a:ext cx="13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30" name="Rectangle 166"/>
              <p:cNvSpPr>
                <a:spLocks noChangeArrowheads="1"/>
              </p:cNvSpPr>
              <p:nvPr/>
            </p:nvSpPr>
            <p:spPr bwMode="auto">
              <a:xfrm>
                <a:off x="1524" y="752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31" name="Rectangle 167"/>
              <p:cNvSpPr>
                <a:spLocks noChangeArrowheads="1"/>
              </p:cNvSpPr>
              <p:nvPr/>
            </p:nvSpPr>
            <p:spPr bwMode="auto">
              <a:xfrm>
                <a:off x="1547" y="752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í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32" name="Rectangle 168"/>
              <p:cNvSpPr>
                <a:spLocks noChangeArrowheads="1"/>
              </p:cNvSpPr>
              <p:nvPr/>
            </p:nvSpPr>
            <p:spPr bwMode="auto">
              <a:xfrm>
                <a:off x="1570" y="752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33" name="Rectangle 169"/>
              <p:cNvSpPr>
                <a:spLocks noChangeArrowheads="1"/>
              </p:cNvSpPr>
              <p:nvPr/>
            </p:nvSpPr>
            <p:spPr bwMode="auto">
              <a:xfrm>
                <a:off x="1603" y="752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34" name="Rectangle 170"/>
              <p:cNvSpPr>
                <a:spLocks noChangeArrowheads="1"/>
              </p:cNvSpPr>
              <p:nvPr/>
            </p:nvSpPr>
            <p:spPr bwMode="auto">
              <a:xfrm>
                <a:off x="1626" y="752"/>
                <a:ext cx="129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35" name="Rectangle 171"/>
              <p:cNvSpPr>
                <a:spLocks noChangeArrowheads="1"/>
              </p:cNvSpPr>
              <p:nvPr/>
            </p:nvSpPr>
            <p:spPr bwMode="auto">
              <a:xfrm>
                <a:off x="1708" y="752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36" name="Rectangle 172"/>
              <p:cNvSpPr>
                <a:spLocks noChangeArrowheads="1"/>
              </p:cNvSpPr>
              <p:nvPr/>
            </p:nvSpPr>
            <p:spPr bwMode="auto">
              <a:xfrm>
                <a:off x="1741" y="752"/>
                <a:ext cx="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37" name="Rectangle 173"/>
              <p:cNvSpPr>
                <a:spLocks noChangeArrowheads="1"/>
              </p:cNvSpPr>
              <p:nvPr/>
            </p:nvSpPr>
            <p:spPr bwMode="auto">
              <a:xfrm>
                <a:off x="1770" y="752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38" name="Rectangle 174"/>
              <p:cNvSpPr>
                <a:spLocks noChangeArrowheads="1"/>
              </p:cNvSpPr>
              <p:nvPr/>
            </p:nvSpPr>
            <p:spPr bwMode="auto">
              <a:xfrm>
                <a:off x="0" y="835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39" name="Rectangle 175"/>
              <p:cNvSpPr>
                <a:spLocks noChangeArrowheads="1"/>
              </p:cNvSpPr>
              <p:nvPr/>
            </p:nvSpPr>
            <p:spPr bwMode="auto">
              <a:xfrm>
                <a:off x="0" y="901"/>
                <a:ext cx="86" cy="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40" name="Rectangle 176"/>
              <p:cNvSpPr>
                <a:spLocks noChangeArrowheads="1"/>
              </p:cNvSpPr>
              <p:nvPr/>
            </p:nvSpPr>
            <p:spPr bwMode="auto">
              <a:xfrm>
                <a:off x="901" y="1017"/>
                <a:ext cx="10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41" name="Rectangle 177"/>
              <p:cNvSpPr>
                <a:spLocks noChangeArrowheads="1"/>
              </p:cNvSpPr>
              <p:nvPr/>
            </p:nvSpPr>
            <p:spPr bwMode="auto">
              <a:xfrm>
                <a:off x="958" y="1017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42" name="Rectangle 178"/>
              <p:cNvSpPr>
                <a:spLocks noChangeArrowheads="1"/>
              </p:cNvSpPr>
              <p:nvPr/>
            </p:nvSpPr>
            <p:spPr bwMode="auto">
              <a:xfrm>
                <a:off x="1000" y="1017"/>
                <a:ext cx="13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43" name="Rectangle 179"/>
              <p:cNvSpPr>
                <a:spLocks noChangeArrowheads="1"/>
              </p:cNvSpPr>
              <p:nvPr/>
            </p:nvSpPr>
            <p:spPr bwMode="auto">
              <a:xfrm>
                <a:off x="1087" y="101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44" name="Rectangle 180"/>
              <p:cNvSpPr>
                <a:spLocks noChangeArrowheads="1"/>
              </p:cNvSpPr>
              <p:nvPr/>
            </p:nvSpPr>
            <p:spPr bwMode="auto">
              <a:xfrm>
                <a:off x="1110" y="1017"/>
                <a:ext cx="13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45" name="Rectangle 181"/>
              <p:cNvSpPr>
                <a:spLocks noChangeArrowheads="1"/>
              </p:cNvSpPr>
              <p:nvPr/>
            </p:nvSpPr>
            <p:spPr bwMode="auto">
              <a:xfrm>
                <a:off x="1197" y="101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46" name="Rectangle 182"/>
              <p:cNvSpPr>
                <a:spLocks noChangeArrowheads="1"/>
              </p:cNvSpPr>
              <p:nvPr/>
            </p:nvSpPr>
            <p:spPr bwMode="auto">
              <a:xfrm>
                <a:off x="1221" y="1017"/>
                <a:ext cx="15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via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47" name="Rectangle 183"/>
              <p:cNvSpPr>
                <a:spLocks noChangeArrowheads="1"/>
              </p:cNvSpPr>
              <p:nvPr/>
            </p:nvSpPr>
            <p:spPr bwMode="auto">
              <a:xfrm>
                <a:off x="1327" y="1017"/>
                <a:ext cx="7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j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48" name="Rectangle 184"/>
              <p:cNvSpPr>
                <a:spLocks noChangeArrowheads="1"/>
              </p:cNvSpPr>
              <p:nvPr/>
            </p:nvSpPr>
            <p:spPr bwMode="auto">
              <a:xfrm>
                <a:off x="1356" y="1017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49" name="Rectangle 185"/>
              <p:cNvSpPr>
                <a:spLocks noChangeArrowheads="1"/>
              </p:cNvSpPr>
              <p:nvPr/>
            </p:nvSpPr>
            <p:spPr bwMode="auto">
              <a:xfrm>
                <a:off x="1399" y="1017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50" name="Rectangle 186"/>
              <p:cNvSpPr>
                <a:spLocks noChangeArrowheads="1"/>
              </p:cNvSpPr>
              <p:nvPr/>
            </p:nvSpPr>
            <p:spPr bwMode="auto">
              <a:xfrm>
                <a:off x="1430" y="1017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51" name="Rectangle 187"/>
              <p:cNvSpPr>
                <a:spLocks noChangeArrowheads="1"/>
              </p:cNvSpPr>
              <p:nvPr/>
            </p:nvSpPr>
            <p:spPr bwMode="auto">
              <a:xfrm>
                <a:off x="1473" y="1017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52" name="Rectangle 188"/>
              <p:cNvSpPr>
                <a:spLocks noChangeArrowheads="1"/>
              </p:cNvSpPr>
              <p:nvPr/>
            </p:nvSpPr>
            <p:spPr bwMode="auto">
              <a:xfrm>
                <a:off x="1506" y="101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53" name="Rectangle 189"/>
              <p:cNvSpPr>
                <a:spLocks noChangeArrowheads="1"/>
              </p:cNvSpPr>
              <p:nvPr/>
            </p:nvSpPr>
            <p:spPr bwMode="auto">
              <a:xfrm>
                <a:off x="1527" y="1017"/>
                <a:ext cx="12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54" name="Rectangle 190"/>
              <p:cNvSpPr>
                <a:spLocks noChangeArrowheads="1"/>
              </p:cNvSpPr>
              <p:nvPr/>
            </p:nvSpPr>
            <p:spPr bwMode="auto">
              <a:xfrm>
                <a:off x="1603" y="1017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í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55" name="Rectangle 191"/>
              <p:cNvSpPr>
                <a:spLocks noChangeArrowheads="1"/>
              </p:cNvSpPr>
              <p:nvPr/>
            </p:nvSpPr>
            <p:spPr bwMode="auto">
              <a:xfrm>
                <a:off x="1626" y="101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56" name="Rectangle 192"/>
              <p:cNvSpPr>
                <a:spLocks noChangeArrowheads="1"/>
              </p:cNvSpPr>
              <p:nvPr/>
            </p:nvSpPr>
            <p:spPr bwMode="auto">
              <a:xfrm>
                <a:off x="1648" y="1017"/>
                <a:ext cx="8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57" name="Rectangle 193"/>
              <p:cNvSpPr>
                <a:spLocks noChangeArrowheads="1"/>
              </p:cNvSpPr>
              <p:nvPr/>
            </p:nvSpPr>
            <p:spPr bwMode="auto">
              <a:xfrm>
                <a:off x="1688" y="1017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58" name="Rectangle 194"/>
              <p:cNvSpPr>
                <a:spLocks noChangeArrowheads="1"/>
              </p:cNvSpPr>
              <p:nvPr/>
            </p:nvSpPr>
            <p:spPr bwMode="auto">
              <a:xfrm>
                <a:off x="1731" y="1017"/>
                <a:ext cx="16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59" name="Rectangle 195"/>
              <p:cNvSpPr>
                <a:spLocks noChangeArrowheads="1"/>
              </p:cNvSpPr>
              <p:nvPr/>
            </p:nvSpPr>
            <p:spPr bwMode="auto">
              <a:xfrm>
                <a:off x="1842" y="101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60" name="Rectangle 196"/>
              <p:cNvSpPr>
                <a:spLocks noChangeArrowheads="1"/>
              </p:cNvSpPr>
              <p:nvPr/>
            </p:nvSpPr>
            <p:spPr bwMode="auto">
              <a:xfrm>
                <a:off x="1865" y="101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61" name="Rectangle 197"/>
              <p:cNvSpPr>
                <a:spLocks noChangeArrowheads="1"/>
              </p:cNvSpPr>
              <p:nvPr/>
            </p:nvSpPr>
            <p:spPr bwMode="auto">
              <a:xfrm>
                <a:off x="1888" y="1017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62" name="Rectangle 198"/>
              <p:cNvSpPr>
                <a:spLocks noChangeArrowheads="1"/>
              </p:cNvSpPr>
              <p:nvPr/>
            </p:nvSpPr>
            <p:spPr bwMode="auto">
              <a:xfrm>
                <a:off x="1931" y="1017"/>
                <a:ext cx="129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63" name="Rectangle 199"/>
              <p:cNvSpPr>
                <a:spLocks noChangeArrowheads="1"/>
              </p:cNvSpPr>
              <p:nvPr/>
            </p:nvSpPr>
            <p:spPr bwMode="auto">
              <a:xfrm>
                <a:off x="2013" y="101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64" name="Rectangle 200"/>
              <p:cNvSpPr>
                <a:spLocks noChangeArrowheads="1"/>
              </p:cNvSpPr>
              <p:nvPr/>
            </p:nvSpPr>
            <p:spPr bwMode="auto">
              <a:xfrm>
                <a:off x="2036" y="1017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65" name="Rectangle 201"/>
              <p:cNvSpPr>
                <a:spLocks noChangeArrowheads="1"/>
              </p:cNvSpPr>
              <p:nvPr/>
            </p:nvSpPr>
            <p:spPr bwMode="auto">
              <a:xfrm>
                <a:off x="2059" y="1017"/>
                <a:ext cx="8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z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66" name="Rectangle 202"/>
              <p:cNvSpPr>
                <a:spLocks noChangeArrowheads="1"/>
              </p:cNvSpPr>
              <p:nvPr/>
            </p:nvSpPr>
            <p:spPr bwMode="auto">
              <a:xfrm>
                <a:off x="2096" y="1017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67" name="Rectangle 203"/>
              <p:cNvSpPr>
                <a:spLocks noChangeArrowheads="1"/>
              </p:cNvSpPr>
              <p:nvPr/>
            </p:nvSpPr>
            <p:spPr bwMode="auto">
              <a:xfrm>
                <a:off x="2139" y="1017"/>
                <a:ext cx="10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68" name="Rectangle 204"/>
              <p:cNvSpPr>
                <a:spLocks noChangeArrowheads="1"/>
              </p:cNvSpPr>
              <p:nvPr/>
            </p:nvSpPr>
            <p:spPr bwMode="auto">
              <a:xfrm>
                <a:off x="2201" y="1017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ó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69" name="Rectangle 205"/>
              <p:cNvSpPr>
                <a:spLocks noChangeArrowheads="1"/>
              </p:cNvSpPr>
              <p:nvPr/>
            </p:nvSpPr>
            <p:spPr bwMode="auto">
              <a:xfrm>
                <a:off x="2245" y="1017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70" name="Rectangle 206"/>
              <p:cNvSpPr>
                <a:spLocks noChangeArrowheads="1"/>
              </p:cNvSpPr>
              <p:nvPr/>
            </p:nvSpPr>
            <p:spPr bwMode="auto">
              <a:xfrm>
                <a:off x="2289" y="101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71" name="Rectangle 207"/>
              <p:cNvSpPr>
                <a:spLocks noChangeArrowheads="1"/>
              </p:cNvSpPr>
              <p:nvPr/>
            </p:nvSpPr>
            <p:spPr bwMode="auto">
              <a:xfrm>
                <a:off x="2312" y="1017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72" name="Rectangle 208"/>
              <p:cNvSpPr>
                <a:spLocks noChangeArrowheads="1"/>
              </p:cNvSpPr>
              <p:nvPr/>
            </p:nvSpPr>
            <p:spPr bwMode="auto">
              <a:xfrm>
                <a:off x="2356" y="1017"/>
                <a:ext cx="11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73" name="Rectangle 209"/>
              <p:cNvSpPr>
                <a:spLocks noChangeArrowheads="1"/>
              </p:cNvSpPr>
              <p:nvPr/>
            </p:nvSpPr>
            <p:spPr bwMode="auto">
              <a:xfrm>
                <a:off x="901" y="1105"/>
                <a:ext cx="13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74" name="Rectangle 210"/>
              <p:cNvSpPr>
                <a:spLocks noChangeArrowheads="1"/>
              </p:cNvSpPr>
              <p:nvPr/>
            </p:nvSpPr>
            <p:spPr bwMode="auto">
              <a:xfrm>
                <a:off x="988" y="1105"/>
                <a:ext cx="12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75" name="Rectangle 211"/>
              <p:cNvSpPr>
                <a:spLocks noChangeArrowheads="1"/>
              </p:cNvSpPr>
              <p:nvPr/>
            </p:nvSpPr>
            <p:spPr bwMode="auto">
              <a:xfrm>
                <a:off x="1063" y="1105"/>
                <a:ext cx="7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j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76" name="Rectangle 212"/>
              <p:cNvSpPr>
                <a:spLocks noChangeArrowheads="1"/>
              </p:cNvSpPr>
              <p:nvPr/>
            </p:nvSpPr>
            <p:spPr bwMode="auto">
              <a:xfrm>
                <a:off x="1091" y="1105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77" name="Rectangle 213"/>
              <p:cNvSpPr>
                <a:spLocks noChangeArrowheads="1"/>
              </p:cNvSpPr>
              <p:nvPr/>
            </p:nvSpPr>
            <p:spPr bwMode="auto">
              <a:xfrm>
                <a:off x="1135" y="1105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78" name="Rectangle 214"/>
              <p:cNvSpPr>
                <a:spLocks noChangeArrowheads="1"/>
              </p:cNvSpPr>
              <p:nvPr/>
            </p:nvSpPr>
            <p:spPr bwMode="auto">
              <a:xfrm>
                <a:off x="1166" y="1105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79" name="Rectangle 215"/>
              <p:cNvSpPr>
                <a:spLocks noChangeArrowheads="1"/>
              </p:cNvSpPr>
              <p:nvPr/>
            </p:nvSpPr>
            <p:spPr bwMode="auto">
              <a:xfrm>
                <a:off x="1209" y="1105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81" name="Rectangle 217"/>
              <p:cNvSpPr>
                <a:spLocks noChangeArrowheads="1"/>
              </p:cNvSpPr>
              <p:nvPr/>
            </p:nvSpPr>
            <p:spPr bwMode="auto">
              <a:xfrm>
                <a:off x="1272" y="1105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82" name="Rectangle 218"/>
              <p:cNvSpPr>
                <a:spLocks noChangeArrowheads="1"/>
              </p:cNvSpPr>
              <p:nvPr/>
            </p:nvSpPr>
            <p:spPr bwMode="auto">
              <a:xfrm>
                <a:off x="0" y="118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83" name="Rectangle 219"/>
              <p:cNvSpPr>
                <a:spLocks noChangeArrowheads="1"/>
              </p:cNvSpPr>
              <p:nvPr/>
            </p:nvSpPr>
            <p:spPr bwMode="auto">
              <a:xfrm>
                <a:off x="0" y="1253"/>
                <a:ext cx="86" cy="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84" name="Rectangle 220"/>
              <p:cNvSpPr>
                <a:spLocks noChangeArrowheads="1"/>
              </p:cNvSpPr>
              <p:nvPr/>
            </p:nvSpPr>
            <p:spPr bwMode="auto">
              <a:xfrm>
                <a:off x="901" y="1368"/>
                <a:ext cx="189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App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85" name="Rectangle 221"/>
              <p:cNvSpPr>
                <a:spLocks noChangeArrowheads="1"/>
              </p:cNvSpPr>
              <p:nvPr/>
            </p:nvSpPr>
            <p:spPr bwMode="auto">
              <a:xfrm>
                <a:off x="1038" y="136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86" name="Rectangle 222"/>
              <p:cNvSpPr>
                <a:spLocks noChangeArrowheads="1"/>
              </p:cNvSpPr>
              <p:nvPr/>
            </p:nvSpPr>
            <p:spPr bwMode="auto">
              <a:xfrm>
                <a:off x="1062" y="1368"/>
                <a:ext cx="21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para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87" name="Rectangle 223"/>
              <p:cNvSpPr>
                <a:spLocks noChangeArrowheads="1"/>
              </p:cNvSpPr>
              <p:nvPr/>
            </p:nvSpPr>
            <p:spPr bwMode="auto">
              <a:xfrm>
                <a:off x="1221" y="136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88" name="Rectangle 224"/>
              <p:cNvSpPr>
                <a:spLocks noChangeArrowheads="1"/>
              </p:cNvSpPr>
              <p:nvPr/>
            </p:nvSpPr>
            <p:spPr bwMode="auto">
              <a:xfrm>
                <a:off x="1244" y="1368"/>
                <a:ext cx="8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89" name="Rectangle 225"/>
              <p:cNvSpPr>
                <a:spLocks noChangeArrowheads="1"/>
              </p:cNvSpPr>
              <p:nvPr/>
            </p:nvSpPr>
            <p:spPr bwMode="auto">
              <a:xfrm>
                <a:off x="1284" y="1368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90" name="Rectangle 226"/>
              <p:cNvSpPr>
                <a:spLocks noChangeArrowheads="1"/>
              </p:cNvSpPr>
              <p:nvPr/>
            </p:nvSpPr>
            <p:spPr bwMode="auto">
              <a:xfrm>
                <a:off x="1327" y="1368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91" name="Rectangle 227"/>
              <p:cNvSpPr>
                <a:spLocks noChangeArrowheads="1"/>
              </p:cNvSpPr>
              <p:nvPr/>
            </p:nvSpPr>
            <p:spPr bwMode="auto">
              <a:xfrm>
                <a:off x="1370" y="1368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92" name="Rectangle 228"/>
              <p:cNvSpPr>
                <a:spLocks noChangeArrowheads="1"/>
              </p:cNvSpPr>
              <p:nvPr/>
            </p:nvSpPr>
            <p:spPr bwMode="auto">
              <a:xfrm>
                <a:off x="1403" y="1368"/>
                <a:ext cx="11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93" name="Rectangle 229"/>
              <p:cNvSpPr>
                <a:spLocks noChangeArrowheads="1"/>
              </p:cNvSpPr>
              <p:nvPr/>
            </p:nvSpPr>
            <p:spPr bwMode="auto">
              <a:xfrm>
                <a:off x="1469" y="1368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94" name="Rectangle 230"/>
              <p:cNvSpPr>
                <a:spLocks noChangeArrowheads="1"/>
              </p:cNvSpPr>
              <p:nvPr/>
            </p:nvSpPr>
            <p:spPr bwMode="auto">
              <a:xfrm>
                <a:off x="1502" y="1368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95" name="Rectangle 231"/>
              <p:cNvSpPr>
                <a:spLocks noChangeArrowheads="1"/>
              </p:cNvSpPr>
              <p:nvPr/>
            </p:nvSpPr>
            <p:spPr bwMode="auto">
              <a:xfrm>
                <a:off x="1544" y="1368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96" name="Rectangle 232"/>
              <p:cNvSpPr>
                <a:spLocks noChangeArrowheads="1"/>
              </p:cNvSpPr>
              <p:nvPr/>
            </p:nvSpPr>
            <p:spPr bwMode="auto">
              <a:xfrm>
                <a:off x="1577" y="136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97" name="Rectangle 233"/>
              <p:cNvSpPr>
                <a:spLocks noChangeArrowheads="1"/>
              </p:cNvSpPr>
              <p:nvPr/>
            </p:nvSpPr>
            <p:spPr bwMode="auto">
              <a:xfrm>
                <a:off x="1600" y="1368"/>
                <a:ext cx="13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98" name="Rectangle 234"/>
              <p:cNvSpPr>
                <a:spLocks noChangeArrowheads="1"/>
              </p:cNvSpPr>
              <p:nvPr/>
            </p:nvSpPr>
            <p:spPr bwMode="auto">
              <a:xfrm>
                <a:off x="1688" y="136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699" name="Rectangle 235"/>
              <p:cNvSpPr>
                <a:spLocks noChangeArrowheads="1"/>
              </p:cNvSpPr>
              <p:nvPr/>
            </p:nvSpPr>
            <p:spPr bwMode="auto">
              <a:xfrm>
                <a:off x="1714" y="1368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00" name="Rectangle 236"/>
              <p:cNvSpPr>
                <a:spLocks noChangeArrowheads="1"/>
              </p:cNvSpPr>
              <p:nvPr/>
            </p:nvSpPr>
            <p:spPr bwMode="auto">
              <a:xfrm>
                <a:off x="1737" y="1368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01" name="Rectangle 237"/>
              <p:cNvSpPr>
                <a:spLocks noChangeArrowheads="1"/>
              </p:cNvSpPr>
              <p:nvPr/>
            </p:nvSpPr>
            <p:spPr bwMode="auto">
              <a:xfrm>
                <a:off x="1768" y="1368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02" name="Rectangle 238"/>
              <p:cNvSpPr>
                <a:spLocks noChangeArrowheads="1"/>
              </p:cNvSpPr>
              <p:nvPr/>
            </p:nvSpPr>
            <p:spPr bwMode="auto">
              <a:xfrm>
                <a:off x="1792" y="1368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03" name="Rectangle 239"/>
              <p:cNvSpPr>
                <a:spLocks noChangeArrowheads="1"/>
              </p:cNvSpPr>
              <p:nvPr/>
            </p:nvSpPr>
            <p:spPr bwMode="auto">
              <a:xfrm>
                <a:off x="1835" y="1368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04" name="Rectangle 240"/>
              <p:cNvSpPr>
                <a:spLocks noChangeArrowheads="1"/>
              </p:cNvSpPr>
              <p:nvPr/>
            </p:nvSpPr>
            <p:spPr bwMode="auto">
              <a:xfrm>
                <a:off x="1879" y="1368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05" name="Rectangle 241"/>
              <p:cNvSpPr>
                <a:spLocks noChangeArrowheads="1"/>
              </p:cNvSpPr>
              <p:nvPr/>
            </p:nvSpPr>
            <p:spPr bwMode="auto">
              <a:xfrm>
                <a:off x="1910" y="1368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06" name="Rectangle 242"/>
              <p:cNvSpPr>
                <a:spLocks noChangeArrowheads="1"/>
              </p:cNvSpPr>
              <p:nvPr/>
            </p:nvSpPr>
            <p:spPr bwMode="auto">
              <a:xfrm>
                <a:off x="1952" y="1368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07" name="Rectangle 243"/>
              <p:cNvSpPr>
                <a:spLocks noChangeArrowheads="1"/>
              </p:cNvSpPr>
              <p:nvPr/>
            </p:nvSpPr>
            <p:spPr bwMode="auto">
              <a:xfrm>
                <a:off x="1983" y="1368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08" name="Rectangle 244"/>
              <p:cNvSpPr>
                <a:spLocks noChangeArrowheads="1"/>
              </p:cNvSpPr>
              <p:nvPr/>
            </p:nvSpPr>
            <p:spPr bwMode="auto">
              <a:xfrm>
                <a:off x="2006" y="1368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09" name="Rectangle 245"/>
              <p:cNvSpPr>
                <a:spLocks noChangeArrowheads="1"/>
              </p:cNvSpPr>
              <p:nvPr/>
            </p:nvSpPr>
            <p:spPr bwMode="auto">
              <a:xfrm>
                <a:off x="2049" y="136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10" name="Rectangle 246"/>
              <p:cNvSpPr>
                <a:spLocks noChangeArrowheads="1"/>
              </p:cNvSpPr>
              <p:nvPr/>
            </p:nvSpPr>
            <p:spPr bwMode="auto">
              <a:xfrm>
                <a:off x="2072" y="1368"/>
                <a:ext cx="109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y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11" name="Rectangle 247"/>
              <p:cNvSpPr>
                <a:spLocks noChangeArrowheads="1"/>
              </p:cNvSpPr>
              <p:nvPr/>
            </p:nvSpPr>
            <p:spPr bwMode="auto">
              <a:xfrm>
                <a:off x="901" y="1454"/>
                <a:ext cx="8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12" name="Rectangle 248"/>
              <p:cNvSpPr>
                <a:spLocks noChangeArrowheads="1"/>
              </p:cNvSpPr>
              <p:nvPr/>
            </p:nvSpPr>
            <p:spPr bwMode="auto">
              <a:xfrm>
                <a:off x="941" y="1454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13" name="Rectangle 249"/>
              <p:cNvSpPr>
                <a:spLocks noChangeArrowheads="1"/>
              </p:cNvSpPr>
              <p:nvPr/>
            </p:nvSpPr>
            <p:spPr bwMode="auto">
              <a:xfrm>
                <a:off x="984" y="1454"/>
                <a:ext cx="162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14" name="Rectangle 250"/>
              <p:cNvSpPr>
                <a:spLocks noChangeArrowheads="1"/>
              </p:cNvSpPr>
              <p:nvPr/>
            </p:nvSpPr>
            <p:spPr bwMode="auto">
              <a:xfrm>
                <a:off x="1094" y="1454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15" name="Rectangle 251"/>
              <p:cNvSpPr>
                <a:spLocks noChangeArrowheads="1"/>
              </p:cNvSpPr>
              <p:nvPr/>
            </p:nvSpPr>
            <p:spPr bwMode="auto">
              <a:xfrm>
                <a:off x="1125" y="1454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16" name="Rectangle 252"/>
              <p:cNvSpPr>
                <a:spLocks noChangeArrowheads="1"/>
              </p:cNvSpPr>
              <p:nvPr/>
            </p:nvSpPr>
            <p:spPr bwMode="auto">
              <a:xfrm>
                <a:off x="1169" y="1454"/>
                <a:ext cx="17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bac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17" name="Rectangle 253"/>
              <p:cNvSpPr>
                <a:spLocks noChangeArrowheads="1"/>
              </p:cNvSpPr>
              <p:nvPr/>
            </p:nvSpPr>
            <p:spPr bwMode="auto">
              <a:xfrm>
                <a:off x="1295" y="1454"/>
                <a:ext cx="112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ió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18" name="Rectangle 254"/>
              <p:cNvSpPr>
                <a:spLocks noChangeArrowheads="1"/>
              </p:cNvSpPr>
              <p:nvPr/>
            </p:nvSpPr>
            <p:spPr bwMode="auto">
              <a:xfrm>
                <a:off x="1362" y="1454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19" name="Rectangle 255"/>
              <p:cNvSpPr>
                <a:spLocks noChangeArrowheads="1"/>
              </p:cNvSpPr>
              <p:nvPr/>
            </p:nvSpPr>
            <p:spPr bwMode="auto">
              <a:xfrm>
                <a:off x="1405" y="1454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20" name="Rectangle 256"/>
              <p:cNvSpPr>
                <a:spLocks noChangeArrowheads="1"/>
              </p:cNvSpPr>
              <p:nvPr/>
            </p:nvSpPr>
            <p:spPr bwMode="auto">
              <a:xfrm>
                <a:off x="1428" y="1454"/>
                <a:ext cx="13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21" name="Rectangle 257"/>
              <p:cNvSpPr>
                <a:spLocks noChangeArrowheads="1"/>
              </p:cNvSpPr>
              <p:nvPr/>
            </p:nvSpPr>
            <p:spPr bwMode="auto">
              <a:xfrm>
                <a:off x="1517" y="1454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22" name="Rectangle 258"/>
              <p:cNvSpPr>
                <a:spLocks noChangeArrowheads="1"/>
              </p:cNvSpPr>
              <p:nvPr/>
            </p:nvSpPr>
            <p:spPr bwMode="auto">
              <a:xfrm>
                <a:off x="1541" y="1454"/>
                <a:ext cx="1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gas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23" name="Rectangle 259"/>
              <p:cNvSpPr>
                <a:spLocks noChangeArrowheads="1"/>
              </p:cNvSpPr>
              <p:nvPr/>
            </p:nvSpPr>
            <p:spPr bwMode="auto">
              <a:xfrm>
                <a:off x="1657" y="1454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24" name="Rectangle 260"/>
              <p:cNvSpPr>
                <a:spLocks noChangeArrowheads="1"/>
              </p:cNvSpPr>
              <p:nvPr/>
            </p:nvSpPr>
            <p:spPr bwMode="auto">
              <a:xfrm>
                <a:off x="1689" y="1454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25" name="Rectangle 261"/>
              <p:cNvSpPr>
                <a:spLocks noChangeArrowheads="1"/>
              </p:cNvSpPr>
              <p:nvPr/>
            </p:nvSpPr>
            <p:spPr bwMode="auto">
              <a:xfrm>
                <a:off x="1732" y="1454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26" name="Rectangle 262"/>
              <p:cNvSpPr>
                <a:spLocks noChangeArrowheads="1"/>
              </p:cNvSpPr>
              <p:nvPr/>
            </p:nvSpPr>
            <p:spPr bwMode="auto">
              <a:xfrm>
                <a:off x="1765" y="1454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27" name="Rectangle 263"/>
              <p:cNvSpPr>
                <a:spLocks noChangeArrowheads="1"/>
              </p:cNvSpPr>
              <p:nvPr/>
            </p:nvSpPr>
            <p:spPr bwMode="auto">
              <a:xfrm>
                <a:off x="0" y="1535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28" name="Rectangle 264"/>
              <p:cNvSpPr>
                <a:spLocks noChangeArrowheads="1"/>
              </p:cNvSpPr>
              <p:nvPr/>
            </p:nvSpPr>
            <p:spPr bwMode="auto">
              <a:xfrm>
                <a:off x="0" y="1605"/>
                <a:ext cx="86" cy="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29" name="Rectangle 265"/>
              <p:cNvSpPr>
                <a:spLocks noChangeArrowheads="1"/>
              </p:cNvSpPr>
              <p:nvPr/>
            </p:nvSpPr>
            <p:spPr bwMode="auto">
              <a:xfrm>
                <a:off x="901" y="1720"/>
                <a:ext cx="13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30" name="Rectangle 266"/>
              <p:cNvSpPr>
                <a:spLocks noChangeArrowheads="1"/>
              </p:cNvSpPr>
              <p:nvPr/>
            </p:nvSpPr>
            <p:spPr bwMode="auto">
              <a:xfrm>
                <a:off x="992" y="1720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31" name="Rectangle 267"/>
              <p:cNvSpPr>
                <a:spLocks noChangeArrowheads="1"/>
              </p:cNvSpPr>
              <p:nvPr/>
            </p:nvSpPr>
            <p:spPr bwMode="auto">
              <a:xfrm>
                <a:off x="1036" y="1720"/>
                <a:ext cx="182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trol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32" name="Rectangle 268"/>
              <p:cNvSpPr>
                <a:spLocks noChangeArrowheads="1"/>
              </p:cNvSpPr>
              <p:nvPr/>
            </p:nvSpPr>
            <p:spPr bwMode="auto">
              <a:xfrm>
                <a:off x="1166" y="172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33" name="Rectangle 269"/>
              <p:cNvSpPr>
                <a:spLocks noChangeArrowheads="1"/>
              </p:cNvSpPr>
              <p:nvPr/>
            </p:nvSpPr>
            <p:spPr bwMode="auto">
              <a:xfrm>
                <a:off x="1189" y="1720"/>
                <a:ext cx="13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34" name="Rectangle 270"/>
              <p:cNvSpPr>
                <a:spLocks noChangeArrowheads="1"/>
              </p:cNvSpPr>
              <p:nvPr/>
            </p:nvSpPr>
            <p:spPr bwMode="auto">
              <a:xfrm>
                <a:off x="1277" y="172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35" name="Rectangle 271"/>
              <p:cNvSpPr>
                <a:spLocks noChangeArrowheads="1"/>
              </p:cNvSpPr>
              <p:nvPr/>
            </p:nvSpPr>
            <p:spPr bwMode="auto">
              <a:xfrm>
                <a:off x="1301" y="1720"/>
                <a:ext cx="13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36" name="Rectangle 272"/>
              <p:cNvSpPr>
                <a:spLocks noChangeArrowheads="1"/>
              </p:cNvSpPr>
              <p:nvPr/>
            </p:nvSpPr>
            <p:spPr bwMode="auto">
              <a:xfrm>
                <a:off x="1389" y="172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37" name="Rectangle 273"/>
              <p:cNvSpPr>
                <a:spLocks noChangeArrowheads="1"/>
              </p:cNvSpPr>
              <p:nvPr/>
            </p:nvSpPr>
            <p:spPr bwMode="auto">
              <a:xfrm>
                <a:off x="1413" y="1720"/>
                <a:ext cx="20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etos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38" name="Rectangle 274"/>
              <p:cNvSpPr>
                <a:spLocks noChangeArrowheads="1"/>
              </p:cNvSpPr>
              <p:nvPr/>
            </p:nvSpPr>
            <p:spPr bwMode="auto">
              <a:xfrm>
                <a:off x="1564" y="172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39" name="Rectangle 275"/>
              <p:cNvSpPr>
                <a:spLocks noChangeArrowheads="1"/>
              </p:cNvSpPr>
              <p:nvPr/>
            </p:nvSpPr>
            <p:spPr bwMode="auto">
              <a:xfrm>
                <a:off x="1587" y="1720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40" name="Rectangle 276"/>
              <p:cNvSpPr>
                <a:spLocks noChangeArrowheads="1"/>
              </p:cNvSpPr>
              <p:nvPr/>
            </p:nvSpPr>
            <p:spPr bwMode="auto">
              <a:xfrm>
                <a:off x="1630" y="1720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41" name="Rectangle 277"/>
              <p:cNvSpPr>
                <a:spLocks noChangeArrowheads="1"/>
              </p:cNvSpPr>
              <p:nvPr/>
            </p:nvSpPr>
            <p:spPr bwMode="auto">
              <a:xfrm>
                <a:off x="1673" y="172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42" name="Rectangle 278"/>
              <p:cNvSpPr>
                <a:spLocks noChangeArrowheads="1"/>
              </p:cNvSpPr>
              <p:nvPr/>
            </p:nvSpPr>
            <p:spPr bwMode="auto">
              <a:xfrm>
                <a:off x="1697" y="1720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43" name="Rectangle 279"/>
              <p:cNvSpPr>
                <a:spLocks noChangeArrowheads="1"/>
              </p:cNvSpPr>
              <p:nvPr/>
            </p:nvSpPr>
            <p:spPr bwMode="auto">
              <a:xfrm>
                <a:off x="1741" y="1720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44" name="Rectangle 280"/>
              <p:cNvSpPr>
                <a:spLocks noChangeArrowheads="1"/>
              </p:cNvSpPr>
              <p:nvPr/>
            </p:nvSpPr>
            <p:spPr bwMode="auto">
              <a:xfrm>
                <a:off x="1772" y="1720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45" name="Rectangle 281"/>
              <p:cNvSpPr>
                <a:spLocks noChangeArrowheads="1"/>
              </p:cNvSpPr>
              <p:nvPr/>
            </p:nvSpPr>
            <p:spPr bwMode="auto">
              <a:xfrm>
                <a:off x="1795" y="172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46" name="Rectangle 282"/>
              <p:cNvSpPr>
                <a:spLocks noChangeArrowheads="1"/>
              </p:cNvSpPr>
              <p:nvPr/>
            </p:nvSpPr>
            <p:spPr bwMode="auto">
              <a:xfrm>
                <a:off x="1818" y="1720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47" name="Rectangle 283"/>
              <p:cNvSpPr>
                <a:spLocks noChangeArrowheads="1"/>
              </p:cNvSpPr>
              <p:nvPr/>
            </p:nvSpPr>
            <p:spPr bwMode="auto">
              <a:xfrm>
                <a:off x="1842" y="1720"/>
                <a:ext cx="8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z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48" name="Rectangle 284"/>
              <p:cNvSpPr>
                <a:spLocks noChangeArrowheads="1"/>
              </p:cNvSpPr>
              <p:nvPr/>
            </p:nvSpPr>
            <p:spPr bwMode="auto">
              <a:xfrm>
                <a:off x="1880" y="1720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49" name="Rectangle 285"/>
              <p:cNvSpPr>
                <a:spLocks noChangeArrowheads="1"/>
              </p:cNvSpPr>
              <p:nvPr/>
            </p:nvSpPr>
            <p:spPr bwMode="auto">
              <a:xfrm>
                <a:off x="1922" y="1720"/>
                <a:ext cx="17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dos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50" name="Rectangle 286"/>
              <p:cNvSpPr>
                <a:spLocks noChangeArrowheads="1"/>
              </p:cNvSpPr>
              <p:nvPr/>
            </p:nvSpPr>
            <p:spPr bwMode="auto">
              <a:xfrm>
                <a:off x="2043" y="172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51" name="Rectangle 287"/>
              <p:cNvSpPr>
                <a:spLocks noChangeArrowheads="1"/>
              </p:cNvSpPr>
              <p:nvPr/>
            </p:nvSpPr>
            <p:spPr bwMode="auto">
              <a:xfrm>
                <a:off x="2067" y="1720"/>
                <a:ext cx="7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(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52" name="Rectangle 288"/>
              <p:cNvSpPr>
                <a:spLocks noChangeArrowheads="1"/>
              </p:cNvSpPr>
              <p:nvPr/>
            </p:nvSpPr>
            <p:spPr bwMode="auto">
              <a:xfrm>
                <a:off x="2095" y="1720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53" name="Rectangle 289"/>
              <p:cNvSpPr>
                <a:spLocks noChangeArrowheads="1"/>
              </p:cNvSpPr>
              <p:nvPr/>
            </p:nvSpPr>
            <p:spPr bwMode="auto">
              <a:xfrm>
                <a:off x="2127" y="1720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54" name="Rectangle 290"/>
              <p:cNvSpPr>
                <a:spLocks noChangeArrowheads="1"/>
              </p:cNvSpPr>
              <p:nvPr/>
            </p:nvSpPr>
            <p:spPr bwMode="auto">
              <a:xfrm>
                <a:off x="2150" y="1720"/>
                <a:ext cx="21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cket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55" name="Rectangle 291"/>
              <p:cNvSpPr>
                <a:spLocks noChangeArrowheads="1"/>
              </p:cNvSpPr>
              <p:nvPr/>
            </p:nvSpPr>
            <p:spPr bwMode="auto">
              <a:xfrm>
                <a:off x="2306" y="172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56" name="Rectangle 292"/>
              <p:cNvSpPr>
                <a:spLocks noChangeArrowheads="1"/>
              </p:cNvSpPr>
              <p:nvPr/>
            </p:nvSpPr>
            <p:spPr bwMode="auto">
              <a:xfrm>
                <a:off x="901" y="1808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57" name="Rectangle 293"/>
              <p:cNvSpPr>
                <a:spLocks noChangeArrowheads="1"/>
              </p:cNvSpPr>
              <p:nvPr/>
            </p:nvSpPr>
            <p:spPr bwMode="auto">
              <a:xfrm>
                <a:off x="933" y="1808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58" name="Rectangle 294"/>
              <p:cNvSpPr>
                <a:spLocks noChangeArrowheads="1"/>
              </p:cNvSpPr>
              <p:nvPr/>
            </p:nvSpPr>
            <p:spPr bwMode="auto">
              <a:xfrm>
                <a:off x="964" y="1808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59" name="Rectangle 295"/>
              <p:cNvSpPr>
                <a:spLocks noChangeArrowheads="1"/>
              </p:cNvSpPr>
              <p:nvPr/>
            </p:nvSpPr>
            <p:spPr bwMode="auto">
              <a:xfrm>
                <a:off x="1006" y="1808"/>
                <a:ext cx="15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cki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60" name="Rectangle 296"/>
              <p:cNvSpPr>
                <a:spLocks noChangeArrowheads="1"/>
              </p:cNvSpPr>
              <p:nvPr/>
            </p:nvSpPr>
            <p:spPr bwMode="auto">
              <a:xfrm>
                <a:off x="1109" y="1808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61" name="Rectangle 297"/>
              <p:cNvSpPr>
                <a:spLocks noChangeArrowheads="1"/>
              </p:cNvSpPr>
              <p:nvPr/>
            </p:nvSpPr>
            <p:spPr bwMode="auto">
              <a:xfrm>
                <a:off x="1152" y="1808"/>
                <a:ext cx="8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62" name="Rectangle 298"/>
              <p:cNvSpPr>
                <a:spLocks noChangeArrowheads="1"/>
              </p:cNvSpPr>
              <p:nvPr/>
            </p:nvSpPr>
            <p:spPr bwMode="auto">
              <a:xfrm>
                <a:off x="1192" y="1808"/>
                <a:ext cx="7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)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63" name="Rectangle 299"/>
              <p:cNvSpPr>
                <a:spLocks noChangeArrowheads="1"/>
              </p:cNvSpPr>
              <p:nvPr/>
            </p:nvSpPr>
            <p:spPr bwMode="auto">
              <a:xfrm>
                <a:off x="1222" y="180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64" name="Rectangle 300"/>
              <p:cNvSpPr>
                <a:spLocks noChangeArrowheads="1"/>
              </p:cNvSpPr>
              <p:nvPr/>
            </p:nvSpPr>
            <p:spPr bwMode="auto">
              <a:xfrm>
                <a:off x="1243" y="1808"/>
                <a:ext cx="20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cam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65" name="Rectangle 301"/>
              <p:cNvSpPr>
                <a:spLocks noChangeArrowheads="1"/>
              </p:cNvSpPr>
              <p:nvPr/>
            </p:nvSpPr>
            <p:spPr bwMode="auto">
              <a:xfrm>
                <a:off x="1392" y="1808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66" name="Rectangle 302"/>
              <p:cNvSpPr>
                <a:spLocks noChangeArrowheads="1"/>
              </p:cNvSpPr>
              <p:nvPr/>
            </p:nvSpPr>
            <p:spPr bwMode="auto">
              <a:xfrm>
                <a:off x="1436" y="1808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67" name="Rectangle 303"/>
              <p:cNvSpPr>
                <a:spLocks noChangeArrowheads="1"/>
              </p:cNvSpPr>
              <p:nvPr/>
            </p:nvSpPr>
            <p:spPr bwMode="auto">
              <a:xfrm>
                <a:off x="1459" y="1808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68" name="Rectangle 304"/>
              <p:cNvSpPr>
                <a:spLocks noChangeArrowheads="1"/>
              </p:cNvSpPr>
              <p:nvPr/>
            </p:nvSpPr>
            <p:spPr bwMode="auto">
              <a:xfrm>
                <a:off x="1502" y="1808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69" name="Rectangle 305"/>
              <p:cNvSpPr>
                <a:spLocks noChangeArrowheads="1"/>
              </p:cNvSpPr>
              <p:nvPr/>
            </p:nvSpPr>
            <p:spPr bwMode="auto">
              <a:xfrm>
                <a:off x="1535" y="180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70" name="Rectangle 306"/>
              <p:cNvSpPr>
                <a:spLocks noChangeArrowheads="1"/>
              </p:cNvSpPr>
              <p:nvPr/>
            </p:nvSpPr>
            <p:spPr bwMode="auto">
              <a:xfrm>
                <a:off x="1557" y="1808"/>
                <a:ext cx="8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y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71" name="Rectangle 307"/>
              <p:cNvSpPr>
                <a:spLocks noChangeArrowheads="1"/>
              </p:cNvSpPr>
              <p:nvPr/>
            </p:nvSpPr>
            <p:spPr bwMode="auto">
              <a:xfrm>
                <a:off x="1596" y="180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72" name="Rectangle 308"/>
              <p:cNvSpPr>
                <a:spLocks noChangeArrowheads="1"/>
              </p:cNvSpPr>
              <p:nvPr/>
            </p:nvSpPr>
            <p:spPr bwMode="auto">
              <a:xfrm>
                <a:off x="1620" y="1808"/>
                <a:ext cx="169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ree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73" name="Rectangle 309"/>
              <p:cNvSpPr>
                <a:spLocks noChangeArrowheads="1"/>
              </p:cNvSpPr>
              <p:nvPr/>
            </p:nvSpPr>
            <p:spPr bwMode="auto">
              <a:xfrm>
                <a:off x="1738" y="1808"/>
                <a:ext cx="11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74" name="Rectangle 310"/>
              <p:cNvSpPr>
                <a:spLocks noChangeArrowheads="1"/>
              </p:cNvSpPr>
              <p:nvPr/>
            </p:nvSpPr>
            <p:spPr bwMode="auto">
              <a:xfrm>
                <a:off x="1804" y="1808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75" name="Rectangle 311"/>
              <p:cNvSpPr>
                <a:spLocks noChangeArrowheads="1"/>
              </p:cNvSpPr>
              <p:nvPr/>
            </p:nvSpPr>
            <p:spPr bwMode="auto">
              <a:xfrm>
                <a:off x="1849" y="1808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76" name="Rectangle 312"/>
              <p:cNvSpPr>
                <a:spLocks noChangeArrowheads="1"/>
              </p:cNvSpPr>
              <p:nvPr/>
            </p:nvSpPr>
            <p:spPr bwMode="auto">
              <a:xfrm>
                <a:off x="1893" y="180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77" name="Rectangle 313"/>
              <p:cNvSpPr>
                <a:spLocks noChangeArrowheads="1"/>
              </p:cNvSpPr>
              <p:nvPr/>
            </p:nvSpPr>
            <p:spPr bwMode="auto">
              <a:xfrm>
                <a:off x="1916" y="1808"/>
                <a:ext cx="12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78" name="Rectangle 314"/>
              <p:cNvSpPr>
                <a:spLocks noChangeArrowheads="1"/>
              </p:cNvSpPr>
              <p:nvPr/>
            </p:nvSpPr>
            <p:spPr bwMode="auto">
              <a:xfrm>
                <a:off x="1992" y="1808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79" name="Rectangle 315"/>
              <p:cNvSpPr>
                <a:spLocks noChangeArrowheads="1"/>
              </p:cNvSpPr>
              <p:nvPr/>
            </p:nvSpPr>
            <p:spPr bwMode="auto">
              <a:xfrm>
                <a:off x="2024" y="180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80" name="Rectangle 316"/>
              <p:cNvSpPr>
                <a:spLocks noChangeArrowheads="1"/>
              </p:cNvSpPr>
              <p:nvPr/>
            </p:nvSpPr>
            <p:spPr bwMode="auto">
              <a:xfrm>
                <a:off x="0" y="188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81" name="Rectangle 317"/>
              <p:cNvSpPr>
                <a:spLocks noChangeArrowheads="1"/>
              </p:cNvSpPr>
              <p:nvPr/>
            </p:nvSpPr>
            <p:spPr bwMode="auto">
              <a:xfrm>
                <a:off x="0" y="1957"/>
                <a:ext cx="86" cy="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82" name="Rectangle 318"/>
              <p:cNvSpPr>
                <a:spLocks noChangeArrowheads="1"/>
              </p:cNvSpPr>
              <p:nvPr/>
            </p:nvSpPr>
            <p:spPr bwMode="auto">
              <a:xfrm>
                <a:off x="901" y="2074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83" name="Rectangle 319"/>
              <p:cNvSpPr>
                <a:spLocks noChangeArrowheads="1"/>
              </p:cNvSpPr>
              <p:nvPr/>
            </p:nvSpPr>
            <p:spPr bwMode="auto">
              <a:xfrm>
                <a:off x="945" y="2074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84" name="Rectangle 320"/>
              <p:cNvSpPr>
                <a:spLocks noChangeArrowheads="1"/>
              </p:cNvSpPr>
              <p:nvPr/>
            </p:nvSpPr>
            <p:spPr bwMode="auto">
              <a:xfrm>
                <a:off x="989" y="2074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85" name="Rectangle 321"/>
              <p:cNvSpPr>
                <a:spLocks noChangeArrowheads="1"/>
              </p:cNvSpPr>
              <p:nvPr/>
            </p:nvSpPr>
            <p:spPr bwMode="auto">
              <a:xfrm>
                <a:off x="1019" y="2074"/>
                <a:ext cx="7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f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86" name="Rectangle 322"/>
              <p:cNvSpPr>
                <a:spLocks noChangeArrowheads="1"/>
              </p:cNvSpPr>
              <p:nvPr/>
            </p:nvSpPr>
            <p:spPr bwMode="auto">
              <a:xfrm>
                <a:off x="1049" y="2074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787" name="Rectangle 323"/>
              <p:cNvSpPr>
                <a:spLocks noChangeArrowheads="1"/>
              </p:cNvSpPr>
              <p:nvPr/>
            </p:nvSpPr>
            <p:spPr bwMode="auto">
              <a:xfrm>
                <a:off x="1072" y="2074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129" name="Rectangle 325"/>
            <p:cNvSpPr>
              <a:spLocks noChangeArrowheads="1"/>
            </p:cNvSpPr>
            <p:nvPr/>
          </p:nvSpPr>
          <p:spPr bwMode="auto">
            <a:xfrm>
              <a:off x="1096" y="207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0" name="Rectangle 326"/>
            <p:cNvSpPr>
              <a:spLocks noChangeArrowheads="1"/>
            </p:cNvSpPr>
            <p:nvPr/>
          </p:nvSpPr>
          <p:spPr bwMode="auto">
            <a:xfrm>
              <a:off x="1120" y="2074"/>
              <a:ext cx="8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1" name="Rectangle 327"/>
            <p:cNvSpPr>
              <a:spLocks noChangeArrowheads="1"/>
            </p:cNvSpPr>
            <p:nvPr/>
          </p:nvSpPr>
          <p:spPr bwMode="auto">
            <a:xfrm>
              <a:off x="1160" y="2074"/>
              <a:ext cx="8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2" name="Rectangle 328"/>
            <p:cNvSpPr>
              <a:spLocks noChangeArrowheads="1"/>
            </p:cNvSpPr>
            <p:nvPr/>
          </p:nvSpPr>
          <p:spPr bwMode="auto">
            <a:xfrm>
              <a:off x="1203" y="2074"/>
              <a:ext cx="162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mp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3" name="Rectangle 329"/>
            <p:cNvSpPr>
              <a:spLocks noChangeArrowheads="1"/>
            </p:cNvSpPr>
            <p:nvPr/>
          </p:nvSpPr>
          <p:spPr bwMode="auto">
            <a:xfrm>
              <a:off x="1315" y="207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l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4" name="Rectangle 330"/>
            <p:cNvSpPr>
              <a:spLocks noChangeArrowheads="1"/>
            </p:cNvSpPr>
            <p:nvPr/>
          </p:nvSpPr>
          <p:spPr bwMode="auto">
            <a:xfrm>
              <a:off x="1338" y="2074"/>
              <a:ext cx="169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eto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5" name="Rectangle 331"/>
            <p:cNvSpPr>
              <a:spLocks noChangeArrowheads="1"/>
            </p:cNvSpPr>
            <p:nvPr/>
          </p:nvSpPr>
          <p:spPr bwMode="auto">
            <a:xfrm>
              <a:off x="1456" y="207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6" name="Rectangle 332"/>
            <p:cNvSpPr>
              <a:spLocks noChangeArrowheads="1"/>
            </p:cNvSpPr>
            <p:nvPr/>
          </p:nvSpPr>
          <p:spPr bwMode="auto">
            <a:xfrm>
              <a:off x="1481" y="2074"/>
              <a:ext cx="13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7" name="Rectangle 333"/>
            <p:cNvSpPr>
              <a:spLocks noChangeArrowheads="1"/>
            </p:cNvSpPr>
            <p:nvPr/>
          </p:nvSpPr>
          <p:spPr bwMode="auto">
            <a:xfrm>
              <a:off x="1568" y="207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l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8" name="Rectangle 334"/>
            <p:cNvSpPr>
              <a:spLocks noChangeArrowheads="1"/>
            </p:cNvSpPr>
            <p:nvPr/>
          </p:nvSpPr>
          <p:spPr bwMode="auto">
            <a:xfrm>
              <a:off x="1592" y="207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9" name="Rectangle 335"/>
            <p:cNvSpPr>
              <a:spLocks noChangeArrowheads="1"/>
            </p:cNvSpPr>
            <p:nvPr/>
          </p:nvSpPr>
          <p:spPr bwMode="auto">
            <a:xfrm>
              <a:off x="1618" y="2074"/>
              <a:ext cx="15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via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0" name="Rectangle 336"/>
            <p:cNvSpPr>
              <a:spLocks noChangeArrowheads="1"/>
            </p:cNvSpPr>
            <p:nvPr/>
          </p:nvSpPr>
          <p:spPr bwMode="auto">
            <a:xfrm>
              <a:off x="1722" y="2074"/>
              <a:ext cx="7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j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1" name="Rectangle 337"/>
            <p:cNvSpPr>
              <a:spLocks noChangeArrowheads="1"/>
            </p:cNvSpPr>
            <p:nvPr/>
          </p:nvSpPr>
          <p:spPr bwMode="auto">
            <a:xfrm>
              <a:off x="1752" y="2074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2" name="Rectangle 338"/>
            <p:cNvSpPr>
              <a:spLocks noChangeArrowheads="1"/>
            </p:cNvSpPr>
            <p:nvPr/>
          </p:nvSpPr>
          <p:spPr bwMode="auto">
            <a:xfrm>
              <a:off x="1795" y="2074"/>
              <a:ext cx="7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3" name="Rectangle 339"/>
            <p:cNvSpPr>
              <a:spLocks noChangeArrowheads="1"/>
            </p:cNvSpPr>
            <p:nvPr/>
          </p:nvSpPr>
          <p:spPr bwMode="auto">
            <a:xfrm>
              <a:off x="1826" y="2074"/>
              <a:ext cx="8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4" name="Rectangle 340"/>
            <p:cNvSpPr>
              <a:spLocks noChangeArrowheads="1"/>
            </p:cNvSpPr>
            <p:nvPr/>
          </p:nvSpPr>
          <p:spPr bwMode="auto">
            <a:xfrm>
              <a:off x="1869" y="207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5" name="Rectangle 341"/>
            <p:cNvSpPr>
              <a:spLocks noChangeArrowheads="1"/>
            </p:cNvSpPr>
            <p:nvPr/>
          </p:nvSpPr>
          <p:spPr bwMode="auto">
            <a:xfrm>
              <a:off x="1892" y="2074"/>
              <a:ext cx="21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para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6" name="Rectangle 342"/>
            <p:cNvSpPr>
              <a:spLocks noChangeArrowheads="1"/>
            </p:cNvSpPr>
            <p:nvPr/>
          </p:nvSpPr>
          <p:spPr bwMode="auto">
            <a:xfrm>
              <a:off x="2051" y="207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7" name="Rectangle 343"/>
            <p:cNvSpPr>
              <a:spLocks noChangeArrowheads="1"/>
            </p:cNvSpPr>
            <p:nvPr/>
          </p:nvSpPr>
          <p:spPr bwMode="auto">
            <a:xfrm>
              <a:off x="2074" y="2074"/>
              <a:ext cx="12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so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8" name="Rectangle 344"/>
            <p:cNvSpPr>
              <a:spLocks noChangeArrowheads="1"/>
            </p:cNvSpPr>
            <p:nvPr/>
          </p:nvSpPr>
          <p:spPr bwMode="auto">
            <a:xfrm>
              <a:off x="2151" y="207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l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49" name="Rectangle 345"/>
            <p:cNvSpPr>
              <a:spLocks noChangeArrowheads="1"/>
            </p:cNvSpPr>
            <p:nvPr/>
          </p:nvSpPr>
          <p:spPr bwMode="auto">
            <a:xfrm>
              <a:off x="2174" y="2074"/>
              <a:ext cx="6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50" name="Rectangle 346"/>
            <p:cNvSpPr>
              <a:spLocks noChangeArrowheads="1"/>
            </p:cNvSpPr>
            <p:nvPr/>
          </p:nvSpPr>
          <p:spPr bwMode="auto">
            <a:xfrm>
              <a:off x="2197" y="2074"/>
              <a:ext cx="190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citu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51" name="Rectangle 347"/>
            <p:cNvSpPr>
              <a:spLocks noChangeArrowheads="1"/>
            </p:cNvSpPr>
            <p:nvPr/>
          </p:nvSpPr>
          <p:spPr bwMode="auto">
            <a:xfrm>
              <a:off x="2335" y="2074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80" name="Rectangle 348"/>
            <p:cNvSpPr>
              <a:spLocks noChangeArrowheads="1"/>
            </p:cNvSpPr>
            <p:nvPr/>
          </p:nvSpPr>
          <p:spPr bwMode="auto">
            <a:xfrm>
              <a:off x="2380" y="2074"/>
              <a:ext cx="14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es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81" name="Rectangle 349"/>
            <p:cNvSpPr>
              <a:spLocks noChangeArrowheads="1"/>
            </p:cNvSpPr>
            <p:nvPr/>
          </p:nvSpPr>
          <p:spPr bwMode="auto">
            <a:xfrm>
              <a:off x="901" y="2160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82" name="Rectangle 350"/>
            <p:cNvSpPr>
              <a:spLocks noChangeArrowheads="1"/>
            </p:cNvSpPr>
            <p:nvPr/>
          </p:nvSpPr>
          <p:spPr bwMode="auto">
            <a:xfrm>
              <a:off x="943" y="2160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u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83" name="Rectangle 351"/>
            <p:cNvSpPr>
              <a:spLocks noChangeArrowheads="1"/>
            </p:cNvSpPr>
            <p:nvPr/>
          </p:nvSpPr>
          <p:spPr bwMode="auto">
            <a:xfrm>
              <a:off x="987" y="2160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84" name="Rectangle 352"/>
            <p:cNvSpPr>
              <a:spLocks noChangeArrowheads="1"/>
            </p:cNvSpPr>
            <p:nvPr/>
          </p:nvSpPr>
          <p:spPr bwMode="auto">
            <a:xfrm>
              <a:off x="1018" y="2160"/>
              <a:ext cx="8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85" name="Rectangle 353"/>
            <p:cNvSpPr>
              <a:spLocks noChangeArrowheads="1"/>
            </p:cNvSpPr>
            <p:nvPr/>
          </p:nvSpPr>
          <p:spPr bwMode="auto">
            <a:xfrm>
              <a:off x="1062" y="2160"/>
              <a:ext cx="11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m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86" name="Rectangle 354"/>
            <p:cNvSpPr>
              <a:spLocks noChangeArrowheads="1"/>
            </p:cNvSpPr>
            <p:nvPr/>
          </p:nvSpPr>
          <p:spPr bwMode="auto">
            <a:xfrm>
              <a:off x="1128" y="2160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á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87" name="Rectangle 355"/>
            <p:cNvSpPr>
              <a:spLocks noChangeArrowheads="1"/>
            </p:cNvSpPr>
            <p:nvPr/>
          </p:nvSpPr>
          <p:spPr bwMode="auto">
            <a:xfrm>
              <a:off x="1170" y="2160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88" name="Rectangle 356"/>
            <p:cNvSpPr>
              <a:spLocks noChangeArrowheads="1"/>
            </p:cNvSpPr>
            <p:nvPr/>
          </p:nvSpPr>
          <p:spPr bwMode="auto">
            <a:xfrm>
              <a:off x="1202" y="2160"/>
              <a:ext cx="6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89" name="Rectangle 357"/>
            <p:cNvSpPr>
              <a:spLocks noChangeArrowheads="1"/>
            </p:cNvSpPr>
            <p:nvPr/>
          </p:nvSpPr>
          <p:spPr bwMode="auto">
            <a:xfrm>
              <a:off x="1225" y="2160"/>
              <a:ext cx="16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cas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90" name="Rectangle 358"/>
            <p:cNvSpPr>
              <a:spLocks noChangeArrowheads="1"/>
            </p:cNvSpPr>
            <p:nvPr/>
          </p:nvSpPr>
          <p:spPr bwMode="auto">
            <a:xfrm>
              <a:off x="1340" y="2160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91" name="Rectangle 359"/>
            <p:cNvSpPr>
              <a:spLocks noChangeArrowheads="1"/>
            </p:cNvSpPr>
            <p:nvPr/>
          </p:nvSpPr>
          <p:spPr bwMode="auto">
            <a:xfrm>
              <a:off x="1360" y="2160"/>
              <a:ext cx="13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92" name="Rectangle 360"/>
            <p:cNvSpPr>
              <a:spLocks noChangeArrowheads="1"/>
            </p:cNvSpPr>
            <p:nvPr/>
          </p:nvSpPr>
          <p:spPr bwMode="auto">
            <a:xfrm>
              <a:off x="1448" y="2160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93" name="Rectangle 361"/>
            <p:cNvSpPr>
              <a:spLocks noChangeArrowheads="1"/>
            </p:cNvSpPr>
            <p:nvPr/>
          </p:nvSpPr>
          <p:spPr bwMode="auto">
            <a:xfrm>
              <a:off x="901" y="2249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p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94" name="Rectangle 362"/>
            <p:cNvSpPr>
              <a:spLocks noChangeArrowheads="1"/>
            </p:cNvSpPr>
            <p:nvPr/>
          </p:nvSpPr>
          <p:spPr bwMode="auto">
            <a:xfrm>
              <a:off x="945" y="2249"/>
              <a:ext cx="7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95" name="Rectangle 363"/>
            <p:cNvSpPr>
              <a:spLocks noChangeArrowheads="1"/>
            </p:cNvSpPr>
            <p:nvPr/>
          </p:nvSpPr>
          <p:spPr bwMode="auto">
            <a:xfrm>
              <a:off x="976" y="2249"/>
              <a:ext cx="16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efe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96" name="Rectangle 364"/>
            <p:cNvSpPr>
              <a:spLocks noChangeArrowheads="1"/>
            </p:cNvSpPr>
            <p:nvPr/>
          </p:nvSpPr>
          <p:spPr bwMode="auto">
            <a:xfrm>
              <a:off x="1092" y="2249"/>
              <a:ext cx="7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97" name="Rectangle 365"/>
            <p:cNvSpPr>
              <a:spLocks noChangeArrowheads="1"/>
            </p:cNvSpPr>
            <p:nvPr/>
          </p:nvSpPr>
          <p:spPr bwMode="auto">
            <a:xfrm>
              <a:off x="1124" y="2249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98" name="Rectangle 366"/>
            <p:cNvSpPr>
              <a:spLocks noChangeArrowheads="1"/>
            </p:cNvSpPr>
            <p:nvPr/>
          </p:nvSpPr>
          <p:spPr bwMode="auto">
            <a:xfrm>
              <a:off x="1168" y="2249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99" name="Rectangle 367"/>
            <p:cNvSpPr>
              <a:spLocks noChangeArrowheads="1"/>
            </p:cNvSpPr>
            <p:nvPr/>
          </p:nvSpPr>
          <p:spPr bwMode="auto">
            <a:xfrm>
              <a:off x="1212" y="2249"/>
              <a:ext cx="10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00" name="Rectangle 368"/>
            <p:cNvSpPr>
              <a:spLocks noChangeArrowheads="1"/>
            </p:cNvSpPr>
            <p:nvPr/>
          </p:nvSpPr>
          <p:spPr bwMode="auto">
            <a:xfrm>
              <a:off x="1274" y="2249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01" name="Rectangle 369"/>
            <p:cNvSpPr>
              <a:spLocks noChangeArrowheads="1"/>
            </p:cNvSpPr>
            <p:nvPr/>
          </p:nvSpPr>
          <p:spPr bwMode="auto">
            <a:xfrm>
              <a:off x="1317" y="2249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02" name="Rectangle 370"/>
            <p:cNvSpPr>
              <a:spLocks noChangeArrowheads="1"/>
            </p:cNvSpPr>
            <p:nvPr/>
          </p:nvSpPr>
          <p:spPr bwMode="auto">
            <a:xfrm>
              <a:off x="1349" y="2249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03" name="Rectangle 371"/>
            <p:cNvSpPr>
              <a:spLocks noChangeArrowheads="1"/>
            </p:cNvSpPr>
            <p:nvPr/>
          </p:nvSpPr>
          <p:spPr bwMode="auto">
            <a:xfrm>
              <a:off x="1373" y="2249"/>
              <a:ext cx="13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04" name="Rectangle 372"/>
            <p:cNvSpPr>
              <a:spLocks noChangeArrowheads="1"/>
            </p:cNvSpPr>
            <p:nvPr/>
          </p:nvSpPr>
          <p:spPr bwMode="auto">
            <a:xfrm>
              <a:off x="1461" y="2249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05" name="Rectangle 373"/>
            <p:cNvSpPr>
              <a:spLocks noChangeArrowheads="1"/>
            </p:cNvSpPr>
            <p:nvPr/>
          </p:nvSpPr>
          <p:spPr bwMode="auto">
            <a:xfrm>
              <a:off x="1485" y="2249"/>
              <a:ext cx="15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via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06" name="Rectangle 374"/>
            <p:cNvSpPr>
              <a:spLocks noChangeArrowheads="1"/>
            </p:cNvSpPr>
            <p:nvPr/>
          </p:nvSpPr>
          <p:spPr bwMode="auto">
            <a:xfrm>
              <a:off x="1590" y="2249"/>
              <a:ext cx="7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j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07" name="Rectangle 375"/>
            <p:cNvSpPr>
              <a:spLocks noChangeArrowheads="1"/>
            </p:cNvSpPr>
            <p:nvPr/>
          </p:nvSpPr>
          <p:spPr bwMode="auto">
            <a:xfrm>
              <a:off x="1619" y="2249"/>
              <a:ext cx="119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e,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08" name="Rectangle 376"/>
            <p:cNvSpPr>
              <a:spLocks noChangeArrowheads="1"/>
            </p:cNvSpPr>
            <p:nvPr/>
          </p:nvSpPr>
          <p:spPr bwMode="auto">
            <a:xfrm>
              <a:off x="1693" y="2249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09" name="Rectangle 377"/>
            <p:cNvSpPr>
              <a:spLocks noChangeArrowheads="1"/>
            </p:cNvSpPr>
            <p:nvPr/>
          </p:nvSpPr>
          <p:spPr bwMode="auto">
            <a:xfrm>
              <a:off x="1716" y="2249"/>
              <a:ext cx="8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10" name="Rectangle 378"/>
            <p:cNvSpPr>
              <a:spLocks noChangeArrowheads="1"/>
            </p:cNvSpPr>
            <p:nvPr/>
          </p:nvSpPr>
          <p:spPr bwMode="auto">
            <a:xfrm>
              <a:off x="1755" y="2249"/>
              <a:ext cx="8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11" name="Rectangle 379"/>
            <p:cNvSpPr>
              <a:spLocks noChangeArrowheads="1"/>
            </p:cNvSpPr>
            <p:nvPr/>
          </p:nvSpPr>
          <p:spPr bwMode="auto">
            <a:xfrm>
              <a:off x="1798" y="2249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12" name="Rectangle 380"/>
            <p:cNvSpPr>
              <a:spLocks noChangeArrowheads="1"/>
            </p:cNvSpPr>
            <p:nvPr/>
          </p:nvSpPr>
          <p:spPr bwMode="auto">
            <a:xfrm>
              <a:off x="1842" y="2249"/>
              <a:ext cx="30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trol de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13" name="Rectangle 381"/>
            <p:cNvSpPr>
              <a:spLocks noChangeArrowheads="1"/>
            </p:cNvSpPr>
            <p:nvPr/>
          </p:nvSpPr>
          <p:spPr bwMode="auto">
            <a:xfrm>
              <a:off x="2084" y="2249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14" name="Rectangle 382"/>
            <p:cNvSpPr>
              <a:spLocks noChangeArrowheads="1"/>
            </p:cNvSpPr>
            <p:nvPr/>
          </p:nvSpPr>
          <p:spPr bwMode="auto">
            <a:xfrm>
              <a:off x="2108" y="2249"/>
              <a:ext cx="22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visas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16" name="Rectangle 384"/>
            <p:cNvSpPr>
              <a:spLocks noChangeArrowheads="1"/>
            </p:cNvSpPr>
            <p:nvPr/>
          </p:nvSpPr>
          <p:spPr bwMode="auto">
            <a:xfrm>
              <a:off x="901" y="2335"/>
              <a:ext cx="11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m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17" name="Rectangle 385"/>
            <p:cNvSpPr>
              <a:spLocks noChangeArrowheads="1"/>
            </p:cNvSpPr>
            <p:nvPr/>
          </p:nvSpPr>
          <p:spPr bwMode="auto">
            <a:xfrm>
              <a:off x="967" y="2335"/>
              <a:ext cx="6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18" name="Rectangle 386"/>
            <p:cNvSpPr>
              <a:spLocks noChangeArrowheads="1"/>
            </p:cNvSpPr>
            <p:nvPr/>
          </p:nvSpPr>
          <p:spPr bwMode="auto">
            <a:xfrm>
              <a:off x="991" y="2335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l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19" name="Rectangle 387"/>
            <p:cNvSpPr>
              <a:spLocks noChangeArrowheads="1"/>
            </p:cNvSpPr>
            <p:nvPr/>
          </p:nvSpPr>
          <p:spPr bwMode="auto">
            <a:xfrm>
              <a:off x="1014" y="2335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l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20" name="Rectangle 388"/>
            <p:cNvSpPr>
              <a:spLocks noChangeArrowheads="1"/>
            </p:cNvSpPr>
            <p:nvPr/>
          </p:nvSpPr>
          <p:spPr bwMode="auto">
            <a:xfrm>
              <a:off x="1037" y="2335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21" name="Rectangle 389"/>
            <p:cNvSpPr>
              <a:spLocks noChangeArrowheads="1"/>
            </p:cNvSpPr>
            <p:nvPr/>
          </p:nvSpPr>
          <p:spPr bwMode="auto">
            <a:xfrm>
              <a:off x="1079" y="2335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22" name="Rectangle 390"/>
            <p:cNvSpPr>
              <a:spLocks noChangeArrowheads="1"/>
            </p:cNvSpPr>
            <p:nvPr/>
          </p:nvSpPr>
          <p:spPr bwMode="auto">
            <a:xfrm>
              <a:off x="1112" y="2335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23" name="Rectangle 391"/>
            <p:cNvSpPr>
              <a:spLocks noChangeArrowheads="1"/>
            </p:cNvSpPr>
            <p:nvPr/>
          </p:nvSpPr>
          <p:spPr bwMode="auto">
            <a:xfrm>
              <a:off x="1136" y="2335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24" name="Rectangle 392"/>
            <p:cNvSpPr>
              <a:spLocks noChangeArrowheads="1"/>
            </p:cNvSpPr>
            <p:nvPr/>
          </p:nvSpPr>
          <p:spPr bwMode="auto">
            <a:xfrm>
              <a:off x="1178" y="2335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é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25" name="Rectangle 393"/>
            <p:cNvSpPr>
              <a:spLocks noChangeArrowheads="1"/>
            </p:cNvSpPr>
            <p:nvPr/>
          </p:nvSpPr>
          <p:spPr bwMode="auto">
            <a:xfrm>
              <a:off x="1221" y="2335"/>
              <a:ext cx="7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26" name="Rectangle 394"/>
            <p:cNvSpPr>
              <a:spLocks noChangeArrowheads="1"/>
            </p:cNvSpPr>
            <p:nvPr/>
          </p:nvSpPr>
          <p:spPr bwMode="auto">
            <a:xfrm>
              <a:off x="1252" y="2335"/>
              <a:ext cx="13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30" name="Rectangle 398"/>
            <p:cNvSpPr>
              <a:spLocks noChangeArrowheads="1"/>
            </p:cNvSpPr>
            <p:nvPr/>
          </p:nvSpPr>
          <p:spPr bwMode="auto">
            <a:xfrm>
              <a:off x="901" y="2423"/>
              <a:ext cx="129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va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31" name="Rectangle 399"/>
            <p:cNvSpPr>
              <a:spLocks noChangeArrowheads="1"/>
            </p:cNvSpPr>
            <p:nvPr/>
          </p:nvSpPr>
          <p:spPr bwMode="auto">
            <a:xfrm>
              <a:off x="983" y="2423"/>
              <a:ext cx="8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32" name="Rectangle 400"/>
            <p:cNvSpPr>
              <a:spLocks noChangeArrowheads="1"/>
            </p:cNvSpPr>
            <p:nvPr/>
          </p:nvSpPr>
          <p:spPr bwMode="auto">
            <a:xfrm>
              <a:off x="1022" y="2423"/>
              <a:ext cx="13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un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33" name="Rectangle 401"/>
            <p:cNvSpPr>
              <a:spLocks noChangeArrowheads="1"/>
            </p:cNvSpPr>
            <p:nvPr/>
          </p:nvSpPr>
          <p:spPr bwMode="auto">
            <a:xfrm>
              <a:off x="1109" y="2423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34" name="Rectangle 402"/>
            <p:cNvSpPr>
              <a:spLocks noChangeArrowheads="1"/>
            </p:cNvSpPr>
            <p:nvPr/>
          </p:nvSpPr>
          <p:spPr bwMode="auto">
            <a:xfrm>
              <a:off x="1151" y="2423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35" name="Rectangle 403"/>
            <p:cNvSpPr>
              <a:spLocks noChangeArrowheads="1"/>
            </p:cNvSpPr>
            <p:nvPr/>
          </p:nvSpPr>
          <p:spPr bwMode="auto">
            <a:xfrm>
              <a:off x="1184" y="2423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36" name="Rectangle 404"/>
            <p:cNvSpPr>
              <a:spLocks noChangeArrowheads="1"/>
            </p:cNvSpPr>
            <p:nvPr/>
          </p:nvSpPr>
          <p:spPr bwMode="auto">
            <a:xfrm>
              <a:off x="1206" y="2423"/>
              <a:ext cx="8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y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37" name="Rectangle 405"/>
            <p:cNvSpPr>
              <a:spLocks noChangeArrowheads="1"/>
            </p:cNvSpPr>
            <p:nvPr/>
          </p:nvSpPr>
          <p:spPr bwMode="auto">
            <a:xfrm>
              <a:off x="1246" y="2423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38" name="Rectangle 406"/>
            <p:cNvSpPr>
              <a:spLocks noChangeArrowheads="1"/>
            </p:cNvSpPr>
            <p:nvPr/>
          </p:nvSpPr>
          <p:spPr bwMode="auto">
            <a:xfrm>
              <a:off x="1269" y="2423"/>
              <a:ext cx="15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vig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39" name="Rectangle 407"/>
            <p:cNvSpPr>
              <a:spLocks noChangeArrowheads="1"/>
            </p:cNvSpPr>
            <p:nvPr/>
          </p:nvSpPr>
          <p:spPr bwMode="auto">
            <a:xfrm>
              <a:off x="1373" y="2423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40" name="Rectangle 408"/>
            <p:cNvSpPr>
              <a:spLocks noChangeArrowheads="1"/>
            </p:cNvSpPr>
            <p:nvPr/>
          </p:nvSpPr>
          <p:spPr bwMode="auto">
            <a:xfrm>
              <a:off x="1417" y="2423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41" name="Rectangle 409"/>
            <p:cNvSpPr>
              <a:spLocks noChangeArrowheads="1"/>
            </p:cNvSpPr>
            <p:nvPr/>
          </p:nvSpPr>
          <p:spPr bwMode="auto">
            <a:xfrm>
              <a:off x="1460" y="2423"/>
              <a:ext cx="15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cia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42" name="Rectangle 410"/>
            <p:cNvSpPr>
              <a:spLocks noChangeArrowheads="1"/>
            </p:cNvSpPr>
            <p:nvPr/>
          </p:nvSpPr>
          <p:spPr bwMode="auto">
            <a:xfrm>
              <a:off x="1565" y="2423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43" name="Rectangle 411"/>
            <p:cNvSpPr>
              <a:spLocks noChangeArrowheads="1"/>
            </p:cNvSpPr>
            <p:nvPr/>
          </p:nvSpPr>
          <p:spPr bwMode="auto">
            <a:xfrm>
              <a:off x="1589" y="2423"/>
              <a:ext cx="13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44" name="Rectangle 412"/>
            <p:cNvSpPr>
              <a:spLocks noChangeArrowheads="1"/>
            </p:cNvSpPr>
            <p:nvPr/>
          </p:nvSpPr>
          <p:spPr bwMode="auto">
            <a:xfrm>
              <a:off x="1676" y="2423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45" name="Rectangle 413"/>
            <p:cNvSpPr>
              <a:spLocks noChangeArrowheads="1"/>
            </p:cNvSpPr>
            <p:nvPr/>
          </p:nvSpPr>
          <p:spPr bwMode="auto">
            <a:xfrm>
              <a:off x="1700" y="2423"/>
              <a:ext cx="299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docum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46" name="Rectangle 414"/>
            <p:cNvSpPr>
              <a:spLocks noChangeArrowheads="1"/>
            </p:cNvSpPr>
            <p:nvPr/>
          </p:nvSpPr>
          <p:spPr bwMode="auto">
            <a:xfrm>
              <a:off x="1939" y="2423"/>
              <a:ext cx="13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47" name="Rectangle 415"/>
            <p:cNvSpPr>
              <a:spLocks noChangeArrowheads="1"/>
            </p:cNvSpPr>
            <p:nvPr/>
          </p:nvSpPr>
          <p:spPr bwMode="auto">
            <a:xfrm>
              <a:off x="2025" y="2423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48" name="Rectangle 416"/>
            <p:cNvSpPr>
              <a:spLocks noChangeArrowheads="1"/>
            </p:cNvSpPr>
            <p:nvPr/>
          </p:nvSpPr>
          <p:spPr bwMode="auto">
            <a:xfrm>
              <a:off x="2057" y="2423"/>
              <a:ext cx="12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49" name="Rectangle 417"/>
            <p:cNvSpPr>
              <a:spLocks noChangeArrowheads="1"/>
            </p:cNvSpPr>
            <p:nvPr/>
          </p:nvSpPr>
          <p:spPr bwMode="auto">
            <a:xfrm>
              <a:off x="2133" y="2423"/>
              <a:ext cx="74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.                         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50" name="Rectangle 418"/>
            <p:cNvSpPr>
              <a:spLocks noChangeArrowheads="1"/>
            </p:cNvSpPr>
            <p:nvPr/>
          </p:nvSpPr>
          <p:spPr bwMode="auto">
            <a:xfrm>
              <a:off x="2790" y="2423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351" name="Group 421"/>
            <p:cNvGrpSpPr>
              <a:grpSpLocks/>
            </p:cNvGrpSpPr>
            <p:nvPr/>
          </p:nvGrpSpPr>
          <p:grpSpPr bwMode="auto">
            <a:xfrm>
              <a:off x="901" y="2548"/>
              <a:ext cx="482" cy="175"/>
              <a:chOff x="901" y="2548"/>
              <a:chExt cx="482" cy="175"/>
            </a:xfrm>
          </p:grpSpPr>
          <p:pic>
            <p:nvPicPr>
              <p:cNvPr id="8611" name="Picture 419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2548"/>
                <a:ext cx="482" cy="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12" name="Picture 420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2548"/>
                <a:ext cx="482" cy="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352" name="Group 622"/>
            <p:cNvGrpSpPr>
              <a:grpSpLocks/>
            </p:cNvGrpSpPr>
            <p:nvPr/>
          </p:nvGrpSpPr>
          <p:grpSpPr bwMode="auto">
            <a:xfrm>
              <a:off x="901" y="668"/>
              <a:ext cx="3965" cy="2246"/>
              <a:chOff x="901" y="668"/>
              <a:chExt cx="3965" cy="2246"/>
            </a:xfrm>
          </p:grpSpPr>
          <p:sp>
            <p:nvSpPr>
              <p:cNvPr id="5474" name="Rectangle 422"/>
              <p:cNvSpPr>
                <a:spLocks noChangeArrowheads="1"/>
              </p:cNvSpPr>
              <p:nvPr/>
            </p:nvSpPr>
            <p:spPr bwMode="auto">
              <a:xfrm>
                <a:off x="1383" y="2658"/>
                <a:ext cx="57" cy="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75" name="Rectangle 423"/>
              <p:cNvSpPr>
                <a:spLocks noChangeArrowheads="1"/>
              </p:cNvSpPr>
              <p:nvPr/>
            </p:nvSpPr>
            <p:spPr bwMode="auto">
              <a:xfrm>
                <a:off x="1403" y="2658"/>
                <a:ext cx="57" cy="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76" name="Rectangle 424"/>
              <p:cNvSpPr>
                <a:spLocks noChangeArrowheads="1"/>
              </p:cNvSpPr>
              <p:nvPr/>
            </p:nvSpPr>
            <p:spPr bwMode="auto">
              <a:xfrm>
                <a:off x="1425" y="2517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77" name="Rectangle 425"/>
              <p:cNvSpPr>
                <a:spLocks noChangeArrowheads="1"/>
              </p:cNvSpPr>
              <p:nvPr/>
            </p:nvSpPr>
            <p:spPr bwMode="auto">
              <a:xfrm>
                <a:off x="1469" y="2517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78" name="Rectangle 426"/>
              <p:cNvSpPr>
                <a:spLocks noChangeArrowheads="1"/>
              </p:cNvSpPr>
              <p:nvPr/>
            </p:nvSpPr>
            <p:spPr bwMode="auto">
              <a:xfrm>
                <a:off x="1513" y="2517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79" name="Rectangle 427"/>
              <p:cNvSpPr>
                <a:spLocks noChangeArrowheads="1"/>
              </p:cNvSpPr>
              <p:nvPr/>
            </p:nvSpPr>
            <p:spPr bwMode="auto">
              <a:xfrm>
                <a:off x="1543" y="2517"/>
                <a:ext cx="11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80" name="Rectangle 428"/>
              <p:cNvSpPr>
                <a:spLocks noChangeArrowheads="1"/>
              </p:cNvSpPr>
              <p:nvPr/>
            </p:nvSpPr>
            <p:spPr bwMode="auto">
              <a:xfrm>
                <a:off x="1610" y="2517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81" name="Rectangle 429"/>
              <p:cNvSpPr>
                <a:spLocks noChangeArrowheads="1"/>
              </p:cNvSpPr>
              <p:nvPr/>
            </p:nvSpPr>
            <p:spPr bwMode="auto">
              <a:xfrm>
                <a:off x="1633" y="2517"/>
                <a:ext cx="122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82" name="Rectangle 430"/>
              <p:cNvSpPr>
                <a:spLocks noChangeArrowheads="1"/>
              </p:cNvSpPr>
              <p:nvPr/>
            </p:nvSpPr>
            <p:spPr bwMode="auto">
              <a:xfrm>
                <a:off x="1708" y="251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83" name="Rectangle 431"/>
              <p:cNvSpPr>
                <a:spLocks noChangeArrowheads="1"/>
              </p:cNvSpPr>
              <p:nvPr/>
            </p:nvSpPr>
            <p:spPr bwMode="auto">
              <a:xfrm>
                <a:off x="1736" y="2517"/>
                <a:ext cx="14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dir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84" name="Rectangle 432"/>
              <p:cNvSpPr>
                <a:spLocks noChangeArrowheads="1"/>
              </p:cNvSpPr>
              <p:nvPr/>
            </p:nvSpPr>
            <p:spPr bwMode="auto">
              <a:xfrm>
                <a:off x="1834" y="2517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85" name="Rectangle 433"/>
              <p:cNvSpPr>
                <a:spLocks noChangeArrowheads="1"/>
              </p:cNvSpPr>
              <p:nvPr/>
            </p:nvSpPr>
            <p:spPr bwMode="auto">
              <a:xfrm>
                <a:off x="1877" y="2517"/>
                <a:ext cx="15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cci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86" name="Rectangle 434"/>
              <p:cNvSpPr>
                <a:spLocks noChangeArrowheads="1"/>
              </p:cNvSpPr>
              <p:nvPr/>
            </p:nvSpPr>
            <p:spPr bwMode="auto">
              <a:xfrm>
                <a:off x="1979" y="2517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87" name="Rectangle 435"/>
              <p:cNvSpPr>
                <a:spLocks noChangeArrowheads="1"/>
              </p:cNvSpPr>
              <p:nvPr/>
            </p:nvSpPr>
            <p:spPr bwMode="auto">
              <a:xfrm>
                <a:off x="2022" y="2517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88" name="Rectangle 436"/>
              <p:cNvSpPr>
                <a:spLocks noChangeArrowheads="1"/>
              </p:cNvSpPr>
              <p:nvPr/>
            </p:nvSpPr>
            <p:spPr bwMode="auto">
              <a:xfrm>
                <a:off x="2066" y="2517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89" name="Rectangle 437"/>
              <p:cNvSpPr>
                <a:spLocks noChangeArrowheads="1"/>
              </p:cNvSpPr>
              <p:nvPr/>
            </p:nvSpPr>
            <p:spPr bwMode="auto">
              <a:xfrm>
                <a:off x="2109" y="2517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90" name="Rectangle 438"/>
              <p:cNvSpPr>
                <a:spLocks noChangeArrowheads="1"/>
              </p:cNvSpPr>
              <p:nvPr/>
            </p:nvSpPr>
            <p:spPr bwMode="auto">
              <a:xfrm>
                <a:off x="2140" y="251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91" name="Rectangle 439"/>
              <p:cNvSpPr>
                <a:spLocks noChangeArrowheads="1"/>
              </p:cNvSpPr>
              <p:nvPr/>
            </p:nvSpPr>
            <p:spPr bwMode="auto">
              <a:xfrm>
                <a:off x="2164" y="2517"/>
                <a:ext cx="10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92" name="Rectangle 440"/>
              <p:cNvSpPr>
                <a:spLocks noChangeArrowheads="1"/>
              </p:cNvSpPr>
              <p:nvPr/>
            </p:nvSpPr>
            <p:spPr bwMode="auto">
              <a:xfrm>
                <a:off x="2226" y="2517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93" name="Rectangle 441"/>
              <p:cNvSpPr>
                <a:spLocks noChangeArrowheads="1"/>
              </p:cNvSpPr>
              <p:nvPr/>
            </p:nvSpPr>
            <p:spPr bwMode="auto">
              <a:xfrm>
                <a:off x="2270" y="2517"/>
                <a:ext cx="18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dad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94" name="Rectangle 442"/>
              <p:cNvSpPr>
                <a:spLocks noChangeArrowheads="1"/>
              </p:cNvSpPr>
              <p:nvPr/>
            </p:nvSpPr>
            <p:spPr bwMode="auto">
              <a:xfrm>
                <a:off x="2401" y="2517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95" name="Rectangle 443"/>
              <p:cNvSpPr>
                <a:spLocks noChangeArrowheads="1"/>
              </p:cNvSpPr>
              <p:nvPr/>
            </p:nvSpPr>
            <p:spPr bwMode="auto">
              <a:xfrm>
                <a:off x="2445" y="2517"/>
                <a:ext cx="10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96" name="Rectangle 444"/>
              <p:cNvSpPr>
                <a:spLocks noChangeArrowheads="1"/>
              </p:cNvSpPr>
              <p:nvPr/>
            </p:nvSpPr>
            <p:spPr bwMode="auto">
              <a:xfrm>
                <a:off x="2501" y="2517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h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97" name="Rectangle 445"/>
              <p:cNvSpPr>
                <a:spLocks noChangeArrowheads="1"/>
              </p:cNvSpPr>
              <p:nvPr/>
            </p:nvSpPr>
            <p:spPr bwMode="auto">
              <a:xfrm>
                <a:off x="2545" y="2517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98" name="Rectangle 446"/>
              <p:cNvSpPr>
                <a:spLocks noChangeArrowheads="1"/>
              </p:cNvSpPr>
              <p:nvPr/>
            </p:nvSpPr>
            <p:spPr bwMode="auto">
              <a:xfrm>
                <a:off x="2587" y="2517"/>
                <a:ext cx="15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cia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99" name="Rectangle 447"/>
              <p:cNvSpPr>
                <a:spLocks noChangeArrowheads="1"/>
              </p:cNvSpPr>
              <p:nvPr/>
            </p:nvSpPr>
            <p:spPr bwMode="auto">
              <a:xfrm>
                <a:off x="2692" y="251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00" name="Rectangle 448"/>
              <p:cNvSpPr>
                <a:spLocks noChangeArrowheads="1"/>
              </p:cNvSpPr>
              <p:nvPr/>
            </p:nvSpPr>
            <p:spPr bwMode="auto">
              <a:xfrm>
                <a:off x="901" y="2705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01" name="Rectangle 449"/>
              <p:cNvSpPr>
                <a:spLocks noChangeArrowheads="1"/>
              </p:cNvSpPr>
              <p:nvPr/>
            </p:nvSpPr>
            <p:spPr bwMode="auto">
              <a:xfrm>
                <a:off x="943" y="2705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02" name="Rectangle 450"/>
              <p:cNvSpPr>
                <a:spLocks noChangeArrowheads="1"/>
              </p:cNvSpPr>
              <p:nvPr/>
            </p:nvSpPr>
            <p:spPr bwMode="auto">
              <a:xfrm>
                <a:off x="987" y="2705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03" name="Rectangle 451"/>
              <p:cNvSpPr>
                <a:spLocks noChangeArrowheads="1"/>
              </p:cNvSpPr>
              <p:nvPr/>
            </p:nvSpPr>
            <p:spPr bwMode="auto">
              <a:xfrm>
                <a:off x="1017" y="2705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04" name="Rectangle 452"/>
              <p:cNvSpPr>
                <a:spLocks noChangeArrowheads="1"/>
              </p:cNvSpPr>
              <p:nvPr/>
            </p:nvSpPr>
            <p:spPr bwMode="auto">
              <a:xfrm>
                <a:off x="1061" y="2705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05" name="Rectangle 453"/>
              <p:cNvSpPr>
                <a:spLocks noChangeArrowheads="1"/>
              </p:cNvSpPr>
              <p:nvPr/>
            </p:nvSpPr>
            <p:spPr bwMode="auto">
              <a:xfrm>
                <a:off x="1105" y="2705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06" name="Rectangle 454"/>
              <p:cNvSpPr>
                <a:spLocks noChangeArrowheads="1"/>
              </p:cNvSpPr>
              <p:nvPr/>
            </p:nvSpPr>
            <p:spPr bwMode="auto">
              <a:xfrm>
                <a:off x="1149" y="2705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07" name="Rectangle 455"/>
              <p:cNvSpPr>
                <a:spLocks noChangeArrowheads="1"/>
              </p:cNvSpPr>
              <p:nvPr/>
            </p:nvSpPr>
            <p:spPr bwMode="auto">
              <a:xfrm>
                <a:off x="1192" y="2705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08" name="Rectangle 456"/>
              <p:cNvSpPr>
                <a:spLocks noChangeArrowheads="1"/>
              </p:cNvSpPr>
              <p:nvPr/>
            </p:nvSpPr>
            <p:spPr bwMode="auto">
              <a:xfrm>
                <a:off x="1223" y="2705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09" name="Rectangle 457"/>
              <p:cNvSpPr>
                <a:spLocks noChangeArrowheads="1"/>
              </p:cNvSpPr>
              <p:nvPr/>
            </p:nvSpPr>
            <p:spPr bwMode="auto">
              <a:xfrm>
                <a:off x="1255" y="2705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10" name="Rectangle 458"/>
              <p:cNvSpPr>
                <a:spLocks noChangeArrowheads="1"/>
              </p:cNvSpPr>
              <p:nvPr/>
            </p:nvSpPr>
            <p:spPr bwMode="auto">
              <a:xfrm>
                <a:off x="1298" y="2705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11" name="Rectangle 459"/>
              <p:cNvSpPr>
                <a:spLocks noChangeArrowheads="1"/>
              </p:cNvSpPr>
              <p:nvPr/>
            </p:nvSpPr>
            <p:spPr bwMode="auto">
              <a:xfrm>
                <a:off x="1331" y="2705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12" name="Rectangle 460"/>
              <p:cNvSpPr>
                <a:spLocks noChangeArrowheads="1"/>
              </p:cNvSpPr>
              <p:nvPr/>
            </p:nvSpPr>
            <p:spPr bwMode="auto">
              <a:xfrm>
                <a:off x="1354" y="2705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13" name="Rectangle 461"/>
              <p:cNvSpPr>
                <a:spLocks noChangeArrowheads="1"/>
              </p:cNvSpPr>
              <p:nvPr/>
            </p:nvSpPr>
            <p:spPr bwMode="auto">
              <a:xfrm>
                <a:off x="1398" y="2705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14" name="Rectangle 462"/>
              <p:cNvSpPr>
                <a:spLocks noChangeArrowheads="1"/>
              </p:cNvSpPr>
              <p:nvPr/>
            </p:nvSpPr>
            <p:spPr bwMode="auto">
              <a:xfrm>
                <a:off x="1429" y="2705"/>
                <a:ext cx="15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óxi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15" name="Rectangle 463"/>
              <p:cNvSpPr>
                <a:spLocks noChangeArrowheads="1"/>
              </p:cNvSpPr>
              <p:nvPr/>
            </p:nvSpPr>
            <p:spPr bwMode="auto">
              <a:xfrm>
                <a:off x="1537" y="2705"/>
                <a:ext cx="11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16" name="Rectangle 464"/>
              <p:cNvSpPr>
                <a:spLocks noChangeArrowheads="1"/>
              </p:cNvSpPr>
              <p:nvPr/>
            </p:nvSpPr>
            <p:spPr bwMode="auto">
              <a:xfrm>
                <a:off x="1603" y="2705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17" name="Rectangle 465"/>
              <p:cNvSpPr>
                <a:spLocks noChangeArrowheads="1"/>
              </p:cNvSpPr>
              <p:nvPr/>
            </p:nvSpPr>
            <p:spPr bwMode="auto">
              <a:xfrm>
                <a:off x="1646" y="2705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18" name="Rectangle 466"/>
              <p:cNvSpPr>
                <a:spLocks noChangeArrowheads="1"/>
              </p:cNvSpPr>
              <p:nvPr/>
            </p:nvSpPr>
            <p:spPr bwMode="auto">
              <a:xfrm>
                <a:off x="1679" y="2705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19" name="Rectangle 467"/>
              <p:cNvSpPr>
                <a:spLocks noChangeArrowheads="1"/>
              </p:cNvSpPr>
              <p:nvPr/>
            </p:nvSpPr>
            <p:spPr bwMode="auto">
              <a:xfrm>
                <a:off x="1699" y="2705"/>
                <a:ext cx="15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y 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20" name="Rectangle 468"/>
              <p:cNvSpPr>
                <a:spLocks noChangeArrowheads="1"/>
              </p:cNvSpPr>
              <p:nvPr/>
            </p:nvSpPr>
            <p:spPr bwMode="auto">
              <a:xfrm>
                <a:off x="1802" y="2705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21" name="Rectangle 469"/>
              <p:cNvSpPr>
                <a:spLocks noChangeArrowheads="1"/>
              </p:cNvSpPr>
              <p:nvPr/>
            </p:nvSpPr>
            <p:spPr bwMode="auto">
              <a:xfrm>
                <a:off x="1834" y="2705"/>
                <a:ext cx="16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ear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22" name="Rectangle 470"/>
              <p:cNvSpPr>
                <a:spLocks noChangeArrowheads="1"/>
              </p:cNvSpPr>
              <p:nvPr/>
            </p:nvSpPr>
            <p:spPr bwMode="auto">
              <a:xfrm>
                <a:off x="1951" y="2705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23" name="Rectangle 471"/>
              <p:cNvSpPr>
                <a:spLocks noChangeArrowheads="1"/>
              </p:cNvSpPr>
              <p:nvPr/>
            </p:nvSpPr>
            <p:spPr bwMode="auto">
              <a:xfrm>
                <a:off x="1975" y="2705"/>
                <a:ext cx="109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24" name="Rectangle 472"/>
              <p:cNvSpPr>
                <a:spLocks noChangeArrowheads="1"/>
              </p:cNvSpPr>
              <p:nvPr/>
            </p:nvSpPr>
            <p:spPr bwMode="auto">
              <a:xfrm>
                <a:off x="2039" y="2705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25" name="Rectangle 473"/>
              <p:cNvSpPr>
                <a:spLocks noChangeArrowheads="1"/>
              </p:cNvSpPr>
              <p:nvPr/>
            </p:nvSpPr>
            <p:spPr bwMode="auto">
              <a:xfrm>
                <a:off x="2071" y="2705"/>
                <a:ext cx="12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26" name="Rectangle 474"/>
              <p:cNvSpPr>
                <a:spLocks noChangeArrowheads="1"/>
              </p:cNvSpPr>
              <p:nvPr/>
            </p:nvSpPr>
            <p:spPr bwMode="auto">
              <a:xfrm>
                <a:off x="2145" y="2705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27" name="Rectangle 475"/>
              <p:cNvSpPr>
                <a:spLocks noChangeArrowheads="1"/>
              </p:cNvSpPr>
              <p:nvPr/>
            </p:nvSpPr>
            <p:spPr bwMode="auto">
              <a:xfrm>
                <a:off x="2169" y="2705"/>
                <a:ext cx="29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Negra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28" name="Rectangle 476"/>
              <p:cNvSpPr>
                <a:spLocks noChangeArrowheads="1"/>
              </p:cNvSpPr>
              <p:nvPr/>
            </p:nvSpPr>
            <p:spPr bwMode="auto">
              <a:xfrm>
                <a:off x="901" y="2792"/>
                <a:ext cx="13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29" name="Rectangle 477"/>
              <p:cNvSpPr>
                <a:spLocks noChangeArrowheads="1"/>
              </p:cNvSpPr>
              <p:nvPr/>
            </p:nvSpPr>
            <p:spPr bwMode="auto">
              <a:xfrm>
                <a:off x="989" y="2792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30" name="Rectangle 478"/>
              <p:cNvSpPr>
                <a:spLocks noChangeArrowheads="1"/>
              </p:cNvSpPr>
              <p:nvPr/>
            </p:nvSpPr>
            <p:spPr bwMode="auto">
              <a:xfrm>
                <a:off x="1014" y="2792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31" name="Rectangle 479"/>
              <p:cNvSpPr>
                <a:spLocks noChangeArrowheads="1"/>
              </p:cNvSpPr>
              <p:nvPr/>
            </p:nvSpPr>
            <p:spPr bwMode="auto">
              <a:xfrm>
                <a:off x="1058" y="2792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32" name="Rectangle 480"/>
              <p:cNvSpPr>
                <a:spLocks noChangeArrowheads="1"/>
              </p:cNvSpPr>
              <p:nvPr/>
            </p:nvSpPr>
            <p:spPr bwMode="auto">
              <a:xfrm>
                <a:off x="1101" y="2792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33" name="Rectangle 481"/>
              <p:cNvSpPr>
                <a:spLocks noChangeArrowheads="1"/>
              </p:cNvSpPr>
              <p:nvPr/>
            </p:nvSpPr>
            <p:spPr bwMode="auto">
              <a:xfrm>
                <a:off x="1134" y="2792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34" name="Rectangle 482"/>
              <p:cNvSpPr>
                <a:spLocks noChangeArrowheads="1"/>
              </p:cNvSpPr>
              <p:nvPr/>
            </p:nvSpPr>
            <p:spPr bwMode="auto">
              <a:xfrm>
                <a:off x="1166" y="2792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35" name="Rectangle 483"/>
              <p:cNvSpPr>
                <a:spLocks noChangeArrowheads="1"/>
              </p:cNvSpPr>
              <p:nvPr/>
            </p:nvSpPr>
            <p:spPr bwMode="auto">
              <a:xfrm>
                <a:off x="1189" y="2792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36" name="Rectangle 484"/>
              <p:cNvSpPr>
                <a:spLocks noChangeArrowheads="1"/>
              </p:cNvSpPr>
              <p:nvPr/>
            </p:nvSpPr>
            <p:spPr bwMode="auto">
              <a:xfrm>
                <a:off x="1233" y="2792"/>
                <a:ext cx="12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38" name="Rectangle 486"/>
              <p:cNvSpPr>
                <a:spLocks noChangeArrowheads="1"/>
              </p:cNvSpPr>
              <p:nvPr/>
            </p:nvSpPr>
            <p:spPr bwMode="auto">
              <a:xfrm>
                <a:off x="1339" y="2792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39" name="Rectangle 487"/>
              <p:cNvSpPr>
                <a:spLocks noChangeArrowheads="1"/>
              </p:cNvSpPr>
              <p:nvPr/>
            </p:nvSpPr>
            <p:spPr bwMode="auto">
              <a:xfrm>
                <a:off x="3288" y="668"/>
                <a:ext cx="13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40" name="Rectangle 488"/>
              <p:cNvSpPr>
                <a:spLocks noChangeArrowheads="1"/>
              </p:cNvSpPr>
              <p:nvPr/>
            </p:nvSpPr>
            <p:spPr bwMode="auto">
              <a:xfrm>
                <a:off x="3379" y="668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41" name="Rectangle 489"/>
              <p:cNvSpPr>
                <a:spLocks noChangeArrowheads="1"/>
              </p:cNvSpPr>
              <p:nvPr/>
            </p:nvSpPr>
            <p:spPr bwMode="auto">
              <a:xfrm>
                <a:off x="3423" y="668"/>
                <a:ext cx="182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trol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42" name="Rectangle 490"/>
              <p:cNvSpPr>
                <a:spLocks noChangeArrowheads="1"/>
              </p:cNvSpPr>
              <p:nvPr/>
            </p:nvSpPr>
            <p:spPr bwMode="auto">
              <a:xfrm>
                <a:off x="3551" y="66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43" name="Rectangle 491"/>
              <p:cNvSpPr>
                <a:spLocks noChangeArrowheads="1"/>
              </p:cNvSpPr>
              <p:nvPr/>
            </p:nvSpPr>
            <p:spPr bwMode="auto">
              <a:xfrm>
                <a:off x="3575" y="668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44" name="Rectangle 492"/>
              <p:cNvSpPr>
                <a:spLocks noChangeArrowheads="1"/>
              </p:cNvSpPr>
              <p:nvPr/>
            </p:nvSpPr>
            <p:spPr bwMode="auto">
              <a:xfrm>
                <a:off x="3620" y="668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45" name="Rectangle 493"/>
              <p:cNvSpPr>
                <a:spLocks noChangeArrowheads="1"/>
              </p:cNvSpPr>
              <p:nvPr/>
            </p:nvSpPr>
            <p:spPr bwMode="auto">
              <a:xfrm>
                <a:off x="3650" y="668"/>
                <a:ext cx="17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46" name="Rectangle 494"/>
              <p:cNvSpPr>
                <a:spLocks noChangeArrowheads="1"/>
              </p:cNvSpPr>
              <p:nvPr/>
            </p:nvSpPr>
            <p:spPr bwMode="auto">
              <a:xfrm>
                <a:off x="3770" y="668"/>
                <a:ext cx="13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47" name="Rectangle 495"/>
              <p:cNvSpPr>
                <a:spLocks noChangeArrowheads="1"/>
              </p:cNvSpPr>
              <p:nvPr/>
            </p:nvSpPr>
            <p:spPr bwMode="auto">
              <a:xfrm>
                <a:off x="3858" y="668"/>
                <a:ext cx="15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48" name="Rectangle 496"/>
              <p:cNvSpPr>
                <a:spLocks noChangeArrowheads="1"/>
              </p:cNvSpPr>
              <p:nvPr/>
            </p:nvSpPr>
            <p:spPr bwMode="auto">
              <a:xfrm>
                <a:off x="3966" y="668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50" name="Rectangle 498"/>
              <p:cNvSpPr>
                <a:spLocks noChangeArrowheads="1"/>
              </p:cNvSpPr>
              <p:nvPr/>
            </p:nvSpPr>
            <p:spPr bwMode="auto">
              <a:xfrm>
                <a:off x="4040" y="66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51" name="Rectangle 499"/>
              <p:cNvSpPr>
                <a:spLocks noChangeArrowheads="1"/>
              </p:cNvSpPr>
              <p:nvPr/>
            </p:nvSpPr>
            <p:spPr bwMode="auto">
              <a:xfrm>
                <a:off x="3288" y="754"/>
                <a:ext cx="40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52" name="Rectangle 500"/>
              <p:cNvSpPr>
                <a:spLocks noChangeArrowheads="1"/>
              </p:cNvSpPr>
              <p:nvPr/>
            </p:nvSpPr>
            <p:spPr bwMode="auto">
              <a:xfrm>
                <a:off x="3288" y="795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53" name="Rectangle 501"/>
              <p:cNvSpPr>
                <a:spLocks noChangeArrowheads="1"/>
              </p:cNvSpPr>
              <p:nvPr/>
            </p:nvSpPr>
            <p:spPr bwMode="auto">
              <a:xfrm>
                <a:off x="3288" y="86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54" name="Rectangle 502"/>
              <p:cNvSpPr>
                <a:spLocks noChangeArrowheads="1"/>
              </p:cNvSpPr>
              <p:nvPr/>
            </p:nvSpPr>
            <p:spPr bwMode="auto">
              <a:xfrm>
                <a:off x="3288" y="941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55" name="Rectangle 503"/>
              <p:cNvSpPr>
                <a:spLocks noChangeArrowheads="1"/>
              </p:cNvSpPr>
              <p:nvPr/>
            </p:nvSpPr>
            <p:spPr bwMode="auto">
              <a:xfrm>
                <a:off x="3288" y="1020"/>
                <a:ext cx="6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56" name="Rectangle 504"/>
              <p:cNvSpPr>
                <a:spLocks noChangeArrowheads="1"/>
              </p:cNvSpPr>
              <p:nvPr/>
            </p:nvSpPr>
            <p:spPr bwMode="auto">
              <a:xfrm>
                <a:off x="3310" y="1020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57" name="Rectangle 505"/>
              <p:cNvSpPr>
                <a:spLocks noChangeArrowheads="1"/>
              </p:cNvSpPr>
              <p:nvPr/>
            </p:nvSpPr>
            <p:spPr bwMode="auto">
              <a:xfrm>
                <a:off x="3353" y="1020"/>
                <a:ext cx="7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f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58" name="Rectangle 506"/>
              <p:cNvSpPr>
                <a:spLocks noChangeArrowheads="1"/>
              </p:cNvSpPr>
              <p:nvPr/>
            </p:nvSpPr>
            <p:spPr bwMode="auto">
              <a:xfrm>
                <a:off x="3383" y="1020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59" name="Rectangle 507"/>
              <p:cNvSpPr>
                <a:spLocks noChangeArrowheads="1"/>
              </p:cNvSpPr>
              <p:nvPr/>
            </p:nvSpPr>
            <p:spPr bwMode="auto">
              <a:xfrm>
                <a:off x="3426" y="1020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60" name="Rectangle 508"/>
              <p:cNvSpPr>
                <a:spLocks noChangeArrowheads="1"/>
              </p:cNvSpPr>
              <p:nvPr/>
            </p:nvSpPr>
            <p:spPr bwMode="auto">
              <a:xfrm>
                <a:off x="3457" y="1020"/>
                <a:ext cx="16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61" name="Rectangle 509"/>
              <p:cNvSpPr>
                <a:spLocks noChangeArrowheads="1"/>
              </p:cNvSpPr>
              <p:nvPr/>
            </p:nvSpPr>
            <p:spPr bwMode="auto">
              <a:xfrm>
                <a:off x="3567" y="102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62" name="Rectangle 510"/>
              <p:cNvSpPr>
                <a:spLocks noChangeArrowheads="1"/>
              </p:cNvSpPr>
              <p:nvPr/>
            </p:nvSpPr>
            <p:spPr bwMode="auto">
              <a:xfrm>
                <a:off x="3590" y="1020"/>
                <a:ext cx="20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 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63" name="Rectangle 511"/>
              <p:cNvSpPr>
                <a:spLocks noChangeArrowheads="1"/>
              </p:cNvSpPr>
              <p:nvPr/>
            </p:nvSpPr>
            <p:spPr bwMode="auto">
              <a:xfrm>
                <a:off x="3742" y="1020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64" name="Rectangle 512"/>
              <p:cNvSpPr>
                <a:spLocks noChangeArrowheads="1"/>
              </p:cNvSpPr>
              <p:nvPr/>
            </p:nvSpPr>
            <p:spPr bwMode="auto">
              <a:xfrm>
                <a:off x="3785" y="1020"/>
                <a:ext cx="162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mp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65" name="Rectangle 513"/>
              <p:cNvSpPr>
                <a:spLocks noChangeArrowheads="1"/>
              </p:cNvSpPr>
              <p:nvPr/>
            </p:nvSpPr>
            <p:spPr bwMode="auto">
              <a:xfrm>
                <a:off x="3897" y="1020"/>
                <a:ext cx="13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66" name="Rectangle 514"/>
              <p:cNvSpPr>
                <a:spLocks noChangeArrowheads="1"/>
              </p:cNvSpPr>
              <p:nvPr/>
            </p:nvSpPr>
            <p:spPr bwMode="auto">
              <a:xfrm>
                <a:off x="3983" y="1020"/>
                <a:ext cx="12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67" name="Rectangle 515"/>
              <p:cNvSpPr>
                <a:spLocks noChangeArrowheads="1"/>
              </p:cNvSpPr>
              <p:nvPr/>
            </p:nvSpPr>
            <p:spPr bwMode="auto">
              <a:xfrm>
                <a:off x="4059" y="1020"/>
                <a:ext cx="10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68" name="Rectangle 516"/>
              <p:cNvSpPr>
                <a:spLocks noChangeArrowheads="1"/>
              </p:cNvSpPr>
              <p:nvPr/>
            </p:nvSpPr>
            <p:spPr bwMode="auto">
              <a:xfrm>
                <a:off x="4122" y="1020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ó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69" name="Rectangle 517"/>
              <p:cNvSpPr>
                <a:spLocks noChangeArrowheads="1"/>
              </p:cNvSpPr>
              <p:nvPr/>
            </p:nvSpPr>
            <p:spPr bwMode="auto">
              <a:xfrm>
                <a:off x="4165" y="1020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70" name="Rectangle 518"/>
              <p:cNvSpPr>
                <a:spLocks noChangeArrowheads="1"/>
              </p:cNvSpPr>
              <p:nvPr/>
            </p:nvSpPr>
            <p:spPr bwMode="auto">
              <a:xfrm>
                <a:off x="4208" y="102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71" name="Rectangle 519"/>
              <p:cNvSpPr>
                <a:spLocks noChangeArrowheads="1"/>
              </p:cNvSpPr>
              <p:nvPr/>
            </p:nvSpPr>
            <p:spPr bwMode="auto">
              <a:xfrm>
                <a:off x="4231" y="1020"/>
                <a:ext cx="13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72" name="Rectangle 520"/>
              <p:cNvSpPr>
                <a:spLocks noChangeArrowheads="1"/>
              </p:cNvSpPr>
              <p:nvPr/>
            </p:nvSpPr>
            <p:spPr bwMode="auto">
              <a:xfrm>
                <a:off x="4319" y="102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73" name="Rectangle 521"/>
              <p:cNvSpPr>
                <a:spLocks noChangeArrowheads="1"/>
              </p:cNvSpPr>
              <p:nvPr/>
            </p:nvSpPr>
            <p:spPr bwMode="auto">
              <a:xfrm>
                <a:off x="4344" y="1020"/>
                <a:ext cx="129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74" name="Rectangle 522"/>
              <p:cNvSpPr>
                <a:spLocks noChangeArrowheads="1"/>
              </p:cNvSpPr>
              <p:nvPr/>
            </p:nvSpPr>
            <p:spPr bwMode="auto">
              <a:xfrm>
                <a:off x="4426" y="1020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75" name="Rectangle 523"/>
              <p:cNvSpPr>
                <a:spLocks noChangeArrowheads="1"/>
              </p:cNvSpPr>
              <p:nvPr/>
            </p:nvSpPr>
            <p:spPr bwMode="auto">
              <a:xfrm>
                <a:off x="4456" y="1020"/>
                <a:ext cx="15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bono</a:t>
                </a:r>
                <a:endParaRPr kumimoji="0" lang="es-E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78" name="Rectangle 526"/>
              <p:cNvSpPr>
                <a:spLocks noChangeArrowheads="1"/>
              </p:cNvSpPr>
              <p:nvPr/>
            </p:nvSpPr>
            <p:spPr bwMode="auto">
              <a:xfrm>
                <a:off x="4661" y="102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79" name="Rectangle 527"/>
              <p:cNvSpPr>
                <a:spLocks noChangeArrowheads="1"/>
              </p:cNvSpPr>
              <p:nvPr/>
            </p:nvSpPr>
            <p:spPr bwMode="auto">
              <a:xfrm>
                <a:off x="3288" y="1106"/>
                <a:ext cx="40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6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80" name="Rectangle 528"/>
              <p:cNvSpPr>
                <a:spLocks noChangeArrowheads="1"/>
              </p:cNvSpPr>
              <p:nvPr/>
            </p:nvSpPr>
            <p:spPr bwMode="auto">
              <a:xfrm>
                <a:off x="3288" y="1147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81" name="Rectangle 529"/>
              <p:cNvSpPr>
                <a:spLocks noChangeArrowheads="1"/>
              </p:cNvSpPr>
              <p:nvPr/>
            </p:nvSpPr>
            <p:spPr bwMode="auto">
              <a:xfrm>
                <a:off x="3288" y="122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82" name="Rectangle 530"/>
              <p:cNvSpPr>
                <a:spLocks noChangeArrowheads="1"/>
              </p:cNvSpPr>
              <p:nvPr/>
            </p:nvSpPr>
            <p:spPr bwMode="auto">
              <a:xfrm>
                <a:off x="3288" y="1293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83" name="Rectangle 531"/>
              <p:cNvSpPr>
                <a:spLocks noChangeArrowheads="1"/>
              </p:cNvSpPr>
              <p:nvPr/>
            </p:nvSpPr>
            <p:spPr bwMode="auto">
              <a:xfrm>
                <a:off x="3288" y="1373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84" name="Rectangle 532"/>
              <p:cNvSpPr>
                <a:spLocks noChangeArrowheads="1"/>
              </p:cNvSpPr>
              <p:nvPr/>
            </p:nvSpPr>
            <p:spPr bwMode="auto">
              <a:xfrm>
                <a:off x="3332" y="1373"/>
                <a:ext cx="14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osi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85" name="Rectangle 533"/>
              <p:cNvSpPr>
                <a:spLocks noChangeArrowheads="1"/>
              </p:cNvSpPr>
              <p:nvPr/>
            </p:nvSpPr>
            <p:spPr bwMode="auto">
              <a:xfrm>
                <a:off x="3431" y="1373"/>
                <a:ext cx="11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86" name="Rectangle 534"/>
              <p:cNvSpPr>
                <a:spLocks noChangeArrowheads="1"/>
              </p:cNvSpPr>
              <p:nvPr/>
            </p:nvSpPr>
            <p:spPr bwMode="auto">
              <a:xfrm>
                <a:off x="3499" y="1373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87" name="Rectangle 535"/>
              <p:cNvSpPr>
                <a:spLocks noChangeArrowheads="1"/>
              </p:cNvSpPr>
              <p:nvPr/>
            </p:nvSpPr>
            <p:spPr bwMode="auto">
              <a:xfrm>
                <a:off x="3522" y="1373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88" name="Rectangle 536"/>
              <p:cNvSpPr>
                <a:spLocks noChangeArrowheads="1"/>
              </p:cNvSpPr>
              <p:nvPr/>
            </p:nvSpPr>
            <p:spPr bwMode="auto">
              <a:xfrm>
                <a:off x="3545" y="1373"/>
                <a:ext cx="18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dad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89" name="Rectangle 537"/>
              <p:cNvSpPr>
                <a:spLocks noChangeArrowheads="1"/>
              </p:cNvSpPr>
              <p:nvPr/>
            </p:nvSpPr>
            <p:spPr bwMode="auto">
              <a:xfrm>
                <a:off x="3676" y="1373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90" name="Rectangle 538"/>
              <p:cNvSpPr>
                <a:spLocks noChangeArrowheads="1"/>
              </p:cNvSpPr>
              <p:nvPr/>
            </p:nvSpPr>
            <p:spPr bwMode="auto">
              <a:xfrm>
                <a:off x="3699" y="1373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91" name="Rectangle 539"/>
              <p:cNvSpPr>
                <a:spLocks noChangeArrowheads="1"/>
              </p:cNvSpPr>
              <p:nvPr/>
            </p:nvSpPr>
            <p:spPr bwMode="auto">
              <a:xfrm>
                <a:off x="3744" y="1373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92" name="Rectangle 540"/>
              <p:cNvSpPr>
                <a:spLocks noChangeArrowheads="1"/>
              </p:cNvSpPr>
              <p:nvPr/>
            </p:nvSpPr>
            <p:spPr bwMode="auto">
              <a:xfrm>
                <a:off x="3787" y="1373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93" name="Rectangle 541"/>
              <p:cNvSpPr>
                <a:spLocks noChangeArrowheads="1"/>
              </p:cNvSpPr>
              <p:nvPr/>
            </p:nvSpPr>
            <p:spPr bwMode="auto">
              <a:xfrm>
                <a:off x="3813" y="1373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94" name="Rectangle 542"/>
              <p:cNvSpPr>
                <a:spLocks noChangeArrowheads="1"/>
              </p:cNvSpPr>
              <p:nvPr/>
            </p:nvSpPr>
            <p:spPr bwMode="auto">
              <a:xfrm>
                <a:off x="3836" y="1373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95" name="Rectangle 543"/>
              <p:cNvSpPr>
                <a:spLocks noChangeArrowheads="1"/>
              </p:cNvSpPr>
              <p:nvPr/>
            </p:nvSpPr>
            <p:spPr bwMode="auto">
              <a:xfrm>
                <a:off x="3879" y="1373"/>
                <a:ext cx="289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tegrac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96" name="Rectangle 544"/>
              <p:cNvSpPr>
                <a:spLocks noChangeArrowheads="1"/>
              </p:cNvSpPr>
              <p:nvPr/>
            </p:nvSpPr>
            <p:spPr bwMode="auto">
              <a:xfrm>
                <a:off x="4107" y="1373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97" name="Rectangle 545"/>
              <p:cNvSpPr>
                <a:spLocks noChangeArrowheads="1"/>
              </p:cNvSpPr>
              <p:nvPr/>
            </p:nvSpPr>
            <p:spPr bwMode="auto">
              <a:xfrm>
                <a:off x="4130" y="1373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ó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98" name="Rectangle 546"/>
              <p:cNvSpPr>
                <a:spLocks noChangeArrowheads="1"/>
              </p:cNvSpPr>
              <p:nvPr/>
            </p:nvSpPr>
            <p:spPr bwMode="auto">
              <a:xfrm>
                <a:off x="4175" y="1373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99" name="Rectangle 547"/>
              <p:cNvSpPr>
                <a:spLocks noChangeArrowheads="1"/>
              </p:cNvSpPr>
              <p:nvPr/>
            </p:nvSpPr>
            <p:spPr bwMode="auto">
              <a:xfrm>
                <a:off x="4218" y="1373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00" name="Rectangle 548"/>
              <p:cNvSpPr>
                <a:spLocks noChangeArrowheads="1"/>
              </p:cNvSpPr>
              <p:nvPr/>
            </p:nvSpPr>
            <p:spPr bwMode="auto">
              <a:xfrm>
                <a:off x="4242" y="1373"/>
                <a:ext cx="8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01" name="Rectangle 549"/>
              <p:cNvSpPr>
                <a:spLocks noChangeArrowheads="1"/>
              </p:cNvSpPr>
              <p:nvPr/>
            </p:nvSpPr>
            <p:spPr bwMode="auto">
              <a:xfrm>
                <a:off x="4281" y="1373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02" name="Rectangle 550"/>
              <p:cNvSpPr>
                <a:spLocks noChangeArrowheads="1"/>
              </p:cNvSpPr>
              <p:nvPr/>
            </p:nvSpPr>
            <p:spPr bwMode="auto">
              <a:xfrm>
                <a:off x="4325" y="1373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03" name="Rectangle 551"/>
              <p:cNvSpPr>
                <a:spLocks noChangeArrowheads="1"/>
              </p:cNvSpPr>
              <p:nvPr/>
            </p:nvSpPr>
            <p:spPr bwMode="auto">
              <a:xfrm>
                <a:off x="4368" y="1373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04" name="Rectangle 552"/>
              <p:cNvSpPr>
                <a:spLocks noChangeArrowheads="1"/>
              </p:cNvSpPr>
              <p:nvPr/>
            </p:nvSpPr>
            <p:spPr bwMode="auto">
              <a:xfrm>
                <a:off x="4392" y="1373"/>
                <a:ext cx="13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05" name="Rectangle 553"/>
              <p:cNvSpPr>
                <a:spLocks noChangeArrowheads="1"/>
              </p:cNvSpPr>
              <p:nvPr/>
            </p:nvSpPr>
            <p:spPr bwMode="auto">
              <a:xfrm>
                <a:off x="4480" y="1373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06" name="Rectangle 554"/>
              <p:cNvSpPr>
                <a:spLocks noChangeArrowheads="1"/>
              </p:cNvSpPr>
              <p:nvPr/>
            </p:nvSpPr>
            <p:spPr bwMode="auto">
              <a:xfrm>
                <a:off x="4526" y="1373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07" name="Rectangle 555"/>
              <p:cNvSpPr>
                <a:spLocks noChangeArrowheads="1"/>
              </p:cNvSpPr>
              <p:nvPr/>
            </p:nvSpPr>
            <p:spPr bwMode="auto">
              <a:xfrm>
                <a:off x="4551" y="1373"/>
                <a:ext cx="24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para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08" name="Rectangle 556"/>
              <p:cNvSpPr>
                <a:spLocks noChangeArrowheads="1"/>
              </p:cNvSpPr>
              <p:nvPr/>
            </p:nvSpPr>
            <p:spPr bwMode="auto">
              <a:xfrm>
                <a:off x="3288" y="1460"/>
                <a:ext cx="8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09" name="Rectangle 557"/>
              <p:cNvSpPr>
                <a:spLocks noChangeArrowheads="1"/>
              </p:cNvSpPr>
              <p:nvPr/>
            </p:nvSpPr>
            <p:spPr bwMode="auto">
              <a:xfrm>
                <a:off x="3328" y="1460"/>
                <a:ext cx="15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10" name="Rectangle 558"/>
              <p:cNvSpPr>
                <a:spLocks noChangeArrowheads="1"/>
              </p:cNvSpPr>
              <p:nvPr/>
            </p:nvSpPr>
            <p:spPr bwMode="auto">
              <a:xfrm>
                <a:off x="3436" y="1460"/>
                <a:ext cx="112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ió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11" name="Rectangle 559"/>
              <p:cNvSpPr>
                <a:spLocks noChangeArrowheads="1"/>
              </p:cNvSpPr>
              <p:nvPr/>
            </p:nvSpPr>
            <p:spPr bwMode="auto">
              <a:xfrm>
                <a:off x="3502" y="1460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12" name="Rectangle 560"/>
              <p:cNvSpPr>
                <a:spLocks noChangeArrowheads="1"/>
              </p:cNvSpPr>
              <p:nvPr/>
            </p:nvSpPr>
            <p:spPr bwMode="auto">
              <a:xfrm>
                <a:off x="3547" y="146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13" name="Rectangle 561"/>
              <p:cNvSpPr>
                <a:spLocks noChangeArrowheads="1"/>
              </p:cNvSpPr>
              <p:nvPr/>
            </p:nvSpPr>
            <p:spPr bwMode="auto">
              <a:xfrm>
                <a:off x="3569" y="1460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14" name="Rectangle 562"/>
              <p:cNvSpPr>
                <a:spLocks noChangeArrowheads="1"/>
              </p:cNvSpPr>
              <p:nvPr/>
            </p:nvSpPr>
            <p:spPr bwMode="auto">
              <a:xfrm>
                <a:off x="3613" y="1460"/>
                <a:ext cx="16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 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15" name="Rectangle 563"/>
              <p:cNvSpPr>
                <a:spLocks noChangeArrowheads="1"/>
              </p:cNvSpPr>
              <p:nvPr/>
            </p:nvSpPr>
            <p:spPr bwMode="auto">
              <a:xfrm>
                <a:off x="3725" y="1460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16" name="Rectangle 564"/>
              <p:cNvSpPr>
                <a:spLocks noChangeArrowheads="1"/>
              </p:cNvSpPr>
              <p:nvPr/>
            </p:nvSpPr>
            <p:spPr bwMode="auto">
              <a:xfrm>
                <a:off x="3756" y="1460"/>
                <a:ext cx="17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17" name="Rectangle 565"/>
              <p:cNvSpPr>
                <a:spLocks noChangeArrowheads="1"/>
              </p:cNvSpPr>
              <p:nvPr/>
            </p:nvSpPr>
            <p:spPr bwMode="auto">
              <a:xfrm>
                <a:off x="3876" y="1460"/>
                <a:ext cx="13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pu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18" name="Rectangle 566"/>
              <p:cNvSpPr>
                <a:spLocks noChangeArrowheads="1"/>
              </p:cNvSpPr>
              <p:nvPr/>
            </p:nvSpPr>
            <p:spPr bwMode="auto">
              <a:xfrm>
                <a:off x="3964" y="1460"/>
                <a:ext cx="15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est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19" name="Rectangle 567"/>
              <p:cNvSpPr>
                <a:spLocks noChangeArrowheads="1"/>
              </p:cNvSpPr>
              <p:nvPr/>
            </p:nvSpPr>
            <p:spPr bwMode="auto">
              <a:xfrm>
                <a:off x="4072" y="1460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20" name="Rectangle 568"/>
              <p:cNvSpPr>
                <a:spLocks noChangeArrowheads="1"/>
              </p:cNvSpPr>
              <p:nvPr/>
            </p:nvSpPr>
            <p:spPr bwMode="auto">
              <a:xfrm>
                <a:off x="4116" y="1460"/>
                <a:ext cx="7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,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21" name="Rectangle 569"/>
              <p:cNvSpPr>
                <a:spLocks noChangeArrowheads="1"/>
              </p:cNvSpPr>
              <p:nvPr/>
            </p:nvSpPr>
            <p:spPr bwMode="auto">
              <a:xfrm>
                <a:off x="4145" y="146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22" name="Rectangle 570"/>
              <p:cNvSpPr>
                <a:spLocks noChangeArrowheads="1"/>
              </p:cNvSpPr>
              <p:nvPr/>
            </p:nvSpPr>
            <p:spPr bwMode="auto">
              <a:xfrm>
                <a:off x="4169" y="1460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23" name="Rectangle 571"/>
              <p:cNvSpPr>
                <a:spLocks noChangeArrowheads="1"/>
              </p:cNvSpPr>
              <p:nvPr/>
            </p:nvSpPr>
            <p:spPr bwMode="auto">
              <a:xfrm>
                <a:off x="4213" y="1460"/>
                <a:ext cx="7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24" name="Rectangle 572"/>
              <p:cNvSpPr>
                <a:spLocks noChangeArrowheads="1"/>
              </p:cNvSpPr>
              <p:nvPr/>
            </p:nvSpPr>
            <p:spPr bwMode="auto">
              <a:xfrm>
                <a:off x="4245" y="1460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25" name="Rectangle 573"/>
              <p:cNvSpPr>
                <a:spLocks noChangeArrowheads="1"/>
              </p:cNvSpPr>
              <p:nvPr/>
            </p:nvSpPr>
            <p:spPr bwMode="auto">
              <a:xfrm>
                <a:off x="4288" y="1460"/>
                <a:ext cx="29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yectos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26" name="Rectangle 574"/>
              <p:cNvSpPr>
                <a:spLocks noChangeArrowheads="1"/>
              </p:cNvSpPr>
              <p:nvPr/>
            </p:nvSpPr>
            <p:spPr bwMode="auto">
              <a:xfrm>
                <a:off x="4518" y="146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27" name="Rectangle 575"/>
              <p:cNvSpPr>
                <a:spLocks noChangeArrowheads="1"/>
              </p:cNvSpPr>
              <p:nvPr/>
            </p:nvSpPr>
            <p:spPr bwMode="auto">
              <a:xfrm>
                <a:off x="4540" y="1460"/>
                <a:ext cx="8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y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28" name="Rectangle 576"/>
              <p:cNvSpPr>
                <a:spLocks noChangeArrowheads="1"/>
              </p:cNvSpPr>
              <p:nvPr/>
            </p:nvSpPr>
            <p:spPr bwMode="auto">
              <a:xfrm>
                <a:off x="4579" y="146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29" name="Rectangle 577"/>
              <p:cNvSpPr>
                <a:spLocks noChangeArrowheads="1"/>
              </p:cNvSpPr>
              <p:nvPr/>
            </p:nvSpPr>
            <p:spPr bwMode="auto">
              <a:xfrm>
                <a:off x="4603" y="1460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30" name="Rectangle 578"/>
              <p:cNvSpPr>
                <a:spLocks noChangeArrowheads="1"/>
              </p:cNvSpPr>
              <p:nvPr/>
            </p:nvSpPr>
            <p:spPr bwMode="auto">
              <a:xfrm>
                <a:off x="4648" y="1460"/>
                <a:ext cx="12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31" name="Rectangle 579"/>
              <p:cNvSpPr>
                <a:spLocks noChangeArrowheads="1"/>
              </p:cNvSpPr>
              <p:nvPr/>
            </p:nvSpPr>
            <p:spPr bwMode="auto">
              <a:xfrm>
                <a:off x="4722" y="1460"/>
                <a:ext cx="7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f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32" name="Rectangle 580"/>
              <p:cNvSpPr>
                <a:spLocks noChangeArrowheads="1"/>
              </p:cNvSpPr>
              <p:nvPr/>
            </p:nvSpPr>
            <p:spPr bwMode="auto">
              <a:xfrm>
                <a:off x="4752" y="1460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33" name="Rectangle 581"/>
              <p:cNvSpPr>
                <a:spLocks noChangeArrowheads="1"/>
              </p:cNvSpPr>
              <p:nvPr/>
            </p:nvSpPr>
            <p:spPr bwMode="auto">
              <a:xfrm>
                <a:off x="4775" y="1460"/>
                <a:ext cx="9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34" name="Rectangle 582"/>
              <p:cNvSpPr>
                <a:spLocks noChangeArrowheads="1"/>
              </p:cNvSpPr>
              <p:nvPr/>
            </p:nvSpPr>
            <p:spPr bwMode="auto">
              <a:xfrm>
                <a:off x="3288" y="1548"/>
                <a:ext cx="13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35" name="Rectangle 583"/>
              <p:cNvSpPr>
                <a:spLocks noChangeArrowheads="1"/>
              </p:cNvSpPr>
              <p:nvPr/>
            </p:nvSpPr>
            <p:spPr bwMode="auto">
              <a:xfrm>
                <a:off x="3375" y="154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36" name="Rectangle 584"/>
              <p:cNvSpPr>
                <a:spLocks noChangeArrowheads="1"/>
              </p:cNvSpPr>
              <p:nvPr/>
            </p:nvSpPr>
            <p:spPr bwMode="auto">
              <a:xfrm>
                <a:off x="3400" y="1548"/>
                <a:ext cx="8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c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37" name="Rectangle 585"/>
              <p:cNvSpPr>
                <a:spLocks noChangeArrowheads="1"/>
              </p:cNvSpPr>
              <p:nvPr/>
            </p:nvSpPr>
            <p:spPr bwMode="auto">
              <a:xfrm>
                <a:off x="3440" y="1548"/>
                <a:ext cx="87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38" name="Rectangle 586"/>
              <p:cNvSpPr>
                <a:spLocks noChangeArrowheads="1"/>
              </p:cNvSpPr>
              <p:nvPr/>
            </p:nvSpPr>
            <p:spPr bwMode="auto">
              <a:xfrm>
                <a:off x="3483" y="1548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39" name="Rectangle 587"/>
              <p:cNvSpPr>
                <a:spLocks noChangeArrowheads="1"/>
              </p:cNvSpPr>
              <p:nvPr/>
            </p:nvSpPr>
            <p:spPr bwMode="auto">
              <a:xfrm>
                <a:off x="3506" y="1548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40" name="Rectangle 588"/>
              <p:cNvSpPr>
                <a:spLocks noChangeArrowheads="1"/>
              </p:cNvSpPr>
              <p:nvPr/>
            </p:nvSpPr>
            <p:spPr bwMode="auto">
              <a:xfrm>
                <a:off x="3549" y="1548"/>
                <a:ext cx="169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bor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41" name="Rectangle 589"/>
              <p:cNvSpPr>
                <a:spLocks noChangeArrowheads="1"/>
              </p:cNvSpPr>
              <p:nvPr/>
            </p:nvSpPr>
            <p:spPr bwMode="auto">
              <a:xfrm>
                <a:off x="3668" y="1548"/>
                <a:ext cx="86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42" name="Rectangle 590"/>
              <p:cNvSpPr>
                <a:spLocks noChangeArrowheads="1"/>
              </p:cNvSpPr>
              <p:nvPr/>
            </p:nvSpPr>
            <p:spPr bwMode="auto">
              <a:xfrm>
                <a:off x="3710" y="1548"/>
                <a:ext cx="169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dor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43" name="Rectangle 591"/>
              <p:cNvSpPr>
                <a:spLocks noChangeArrowheads="1"/>
              </p:cNvSpPr>
              <p:nvPr/>
            </p:nvSpPr>
            <p:spPr bwMode="auto">
              <a:xfrm>
                <a:off x="3829" y="1548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44" name="Rectangle 592"/>
              <p:cNvSpPr>
                <a:spLocks noChangeArrowheads="1"/>
              </p:cNvSpPr>
              <p:nvPr/>
            </p:nvSpPr>
            <p:spPr bwMode="auto">
              <a:xfrm>
                <a:off x="3873" y="1548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47" name="Rectangle 595"/>
              <p:cNvSpPr>
                <a:spLocks noChangeArrowheads="1"/>
              </p:cNvSpPr>
              <p:nvPr/>
            </p:nvSpPr>
            <p:spPr bwMode="auto">
              <a:xfrm>
                <a:off x="3288" y="1630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48" name="Rectangle 596"/>
              <p:cNvSpPr>
                <a:spLocks noChangeArrowheads="1"/>
              </p:cNvSpPr>
              <p:nvPr/>
            </p:nvSpPr>
            <p:spPr bwMode="auto">
              <a:xfrm>
                <a:off x="3288" y="1696"/>
                <a:ext cx="86" cy="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49" name="Rectangle 597"/>
              <p:cNvSpPr>
                <a:spLocks noChangeArrowheads="1"/>
              </p:cNvSpPr>
              <p:nvPr/>
            </p:nvSpPr>
            <p:spPr bwMode="auto">
              <a:xfrm>
                <a:off x="3288" y="1811"/>
                <a:ext cx="109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50" name="Rectangle 598"/>
              <p:cNvSpPr>
                <a:spLocks noChangeArrowheads="1"/>
              </p:cNvSpPr>
              <p:nvPr/>
            </p:nvSpPr>
            <p:spPr bwMode="auto">
              <a:xfrm>
                <a:off x="3351" y="1811"/>
                <a:ext cx="7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51" name="Rectangle 599"/>
              <p:cNvSpPr>
                <a:spLocks noChangeArrowheads="1"/>
              </p:cNvSpPr>
              <p:nvPr/>
            </p:nvSpPr>
            <p:spPr bwMode="auto">
              <a:xfrm>
                <a:off x="3384" y="1811"/>
                <a:ext cx="121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to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52" name="Rectangle 600"/>
              <p:cNvSpPr>
                <a:spLocks noChangeArrowheads="1"/>
              </p:cNvSpPr>
              <p:nvPr/>
            </p:nvSpPr>
            <p:spPr bwMode="auto">
              <a:xfrm>
                <a:off x="3459" y="1811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53" name="Rectangle 601"/>
              <p:cNvSpPr>
                <a:spLocks noChangeArrowheads="1"/>
              </p:cNvSpPr>
              <p:nvPr/>
            </p:nvSpPr>
            <p:spPr bwMode="auto">
              <a:xfrm>
                <a:off x="3482" y="1811"/>
                <a:ext cx="21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para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54" name="Rectangle 602"/>
              <p:cNvSpPr>
                <a:spLocks noChangeArrowheads="1"/>
              </p:cNvSpPr>
              <p:nvPr/>
            </p:nvSpPr>
            <p:spPr bwMode="auto">
              <a:xfrm>
                <a:off x="3642" y="1811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55" name="Rectangle 603"/>
              <p:cNvSpPr>
                <a:spLocks noChangeArrowheads="1"/>
              </p:cNvSpPr>
              <p:nvPr/>
            </p:nvSpPr>
            <p:spPr bwMode="auto">
              <a:xfrm>
                <a:off x="3665" y="1811"/>
                <a:ext cx="82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56" name="Rectangle 604"/>
              <p:cNvSpPr>
                <a:spLocks noChangeArrowheads="1"/>
              </p:cNvSpPr>
              <p:nvPr/>
            </p:nvSpPr>
            <p:spPr bwMode="auto">
              <a:xfrm>
                <a:off x="3703" y="1811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57" name="Rectangle 605"/>
              <p:cNvSpPr>
                <a:spLocks noChangeArrowheads="1"/>
              </p:cNvSpPr>
              <p:nvPr/>
            </p:nvSpPr>
            <p:spPr bwMode="auto">
              <a:xfrm>
                <a:off x="3726" y="1811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58" name="Rectangle 606"/>
              <p:cNvSpPr>
                <a:spLocks noChangeArrowheads="1"/>
              </p:cNvSpPr>
              <p:nvPr/>
            </p:nvSpPr>
            <p:spPr bwMode="auto">
              <a:xfrm>
                <a:off x="3770" y="1811"/>
                <a:ext cx="8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59" name="Rectangle 607"/>
              <p:cNvSpPr>
                <a:spLocks noChangeArrowheads="1"/>
              </p:cNvSpPr>
              <p:nvPr/>
            </p:nvSpPr>
            <p:spPr bwMode="auto">
              <a:xfrm>
                <a:off x="3810" y="1811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l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60" name="Rectangle 608"/>
              <p:cNvSpPr>
                <a:spLocks noChangeArrowheads="1"/>
              </p:cNvSpPr>
              <p:nvPr/>
            </p:nvSpPr>
            <p:spPr bwMode="auto">
              <a:xfrm>
                <a:off x="3834" y="1811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e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61" name="Rectangle 609"/>
              <p:cNvSpPr>
                <a:spLocks noChangeArrowheads="1"/>
              </p:cNvSpPr>
              <p:nvPr/>
            </p:nvSpPr>
            <p:spPr bwMode="auto">
              <a:xfrm>
                <a:off x="3877" y="1811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62" name="Rectangle 610"/>
              <p:cNvSpPr>
                <a:spLocks noChangeArrowheads="1"/>
              </p:cNvSpPr>
              <p:nvPr/>
            </p:nvSpPr>
            <p:spPr bwMode="auto">
              <a:xfrm>
                <a:off x="3901" y="1811"/>
                <a:ext cx="82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S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63" name="Rectangle 611"/>
              <p:cNvSpPr>
                <a:spLocks noChangeArrowheads="1"/>
              </p:cNvSpPr>
              <p:nvPr/>
            </p:nvSpPr>
            <p:spPr bwMode="auto">
              <a:xfrm>
                <a:off x="3940" y="1811"/>
                <a:ext cx="109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ig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64" name="Rectangle 612"/>
              <p:cNvSpPr>
                <a:spLocks noChangeArrowheads="1"/>
              </p:cNvSpPr>
              <p:nvPr/>
            </p:nvSpPr>
            <p:spPr bwMode="auto">
              <a:xfrm>
                <a:off x="4004" y="1811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65" name="Rectangle 613"/>
              <p:cNvSpPr>
                <a:spLocks noChangeArrowheads="1"/>
              </p:cNvSpPr>
              <p:nvPr/>
            </p:nvSpPr>
            <p:spPr bwMode="auto">
              <a:xfrm>
                <a:off x="4048" y="1811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66" name="Rectangle 614"/>
              <p:cNvSpPr>
                <a:spLocks noChangeArrowheads="1"/>
              </p:cNvSpPr>
              <p:nvPr/>
            </p:nvSpPr>
            <p:spPr bwMode="auto">
              <a:xfrm>
                <a:off x="4070" y="1811"/>
                <a:ext cx="9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O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67" name="Rectangle 615"/>
              <p:cNvSpPr>
                <a:spLocks noChangeArrowheads="1"/>
              </p:cNvSpPr>
              <p:nvPr/>
            </p:nvSpPr>
            <p:spPr bwMode="auto">
              <a:xfrm>
                <a:off x="4125" y="1811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69" name="Rectangle 617"/>
              <p:cNvSpPr>
                <a:spLocks noChangeArrowheads="1"/>
              </p:cNvSpPr>
              <p:nvPr/>
            </p:nvSpPr>
            <p:spPr bwMode="auto">
              <a:xfrm>
                <a:off x="4198" y="1811"/>
                <a:ext cx="6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70" name="Rectangle 618"/>
              <p:cNvSpPr>
                <a:spLocks noChangeArrowheads="1"/>
              </p:cNvSpPr>
              <p:nvPr/>
            </p:nvSpPr>
            <p:spPr bwMode="auto">
              <a:xfrm>
                <a:off x="3288" y="1888"/>
                <a:ext cx="72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 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71" name="Rectangle 619"/>
              <p:cNvSpPr>
                <a:spLocks noChangeArrowheads="1"/>
              </p:cNvSpPr>
              <p:nvPr/>
            </p:nvSpPr>
            <p:spPr bwMode="auto">
              <a:xfrm>
                <a:off x="3288" y="2164"/>
                <a:ext cx="90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V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72" name="Rectangle 620"/>
              <p:cNvSpPr>
                <a:spLocks noChangeArrowheads="1"/>
              </p:cNvSpPr>
              <p:nvPr/>
            </p:nvSpPr>
            <p:spPr bwMode="auto">
              <a:xfrm>
                <a:off x="3335" y="2164"/>
                <a:ext cx="6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í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73" name="Rectangle 621"/>
              <p:cNvSpPr>
                <a:spLocks noChangeArrowheads="1"/>
              </p:cNvSpPr>
              <p:nvPr/>
            </p:nvSpPr>
            <p:spPr bwMode="auto">
              <a:xfrm>
                <a:off x="3358" y="2164"/>
                <a:ext cx="88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900" b="0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rebuchet MS" pitchFamily="34" charset="0"/>
                    <a:cs typeface="Arial" pitchFamily="34" charset="0"/>
                  </a:rPr>
                  <a:t>n</a:t>
                </a:r>
                <a:endParaRPr kumimoji="0" lang="es-E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353" name="Rectangle 623"/>
            <p:cNvSpPr>
              <a:spLocks noChangeArrowheads="1"/>
            </p:cNvSpPr>
            <p:nvPr/>
          </p:nvSpPr>
          <p:spPr bwMode="auto">
            <a:xfrm>
              <a:off x="3401" y="2164"/>
              <a:ext cx="8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54" name="Rectangle 624"/>
            <p:cNvSpPr>
              <a:spLocks noChangeArrowheads="1"/>
            </p:cNvSpPr>
            <p:nvPr/>
          </p:nvSpPr>
          <p:spPr bwMode="auto">
            <a:xfrm>
              <a:off x="3441" y="2164"/>
              <a:ext cx="11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ul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55" name="Rectangle 625"/>
            <p:cNvSpPr>
              <a:spLocks noChangeArrowheads="1"/>
            </p:cNvSpPr>
            <p:nvPr/>
          </p:nvSpPr>
          <p:spPr bwMode="auto">
            <a:xfrm>
              <a:off x="3507" y="2164"/>
              <a:ext cx="8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56" name="Rectangle 626"/>
            <p:cNvSpPr>
              <a:spLocks noChangeArrowheads="1"/>
            </p:cNvSpPr>
            <p:nvPr/>
          </p:nvSpPr>
          <p:spPr bwMode="auto">
            <a:xfrm>
              <a:off x="3550" y="216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57" name="Rectangle 627"/>
            <p:cNvSpPr>
              <a:spLocks noChangeArrowheads="1"/>
            </p:cNvSpPr>
            <p:nvPr/>
          </p:nvSpPr>
          <p:spPr bwMode="auto">
            <a:xfrm>
              <a:off x="3574" y="2164"/>
              <a:ext cx="13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58" name="Rectangle 628"/>
            <p:cNvSpPr>
              <a:spLocks noChangeArrowheads="1"/>
            </p:cNvSpPr>
            <p:nvPr/>
          </p:nvSpPr>
          <p:spPr bwMode="auto">
            <a:xfrm>
              <a:off x="3663" y="216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59" name="Rectangle 629"/>
            <p:cNvSpPr>
              <a:spLocks noChangeArrowheads="1"/>
            </p:cNvSpPr>
            <p:nvPr/>
          </p:nvSpPr>
          <p:spPr bwMode="auto">
            <a:xfrm>
              <a:off x="3688" y="2164"/>
              <a:ext cx="16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gas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60" name="Rectangle 630"/>
            <p:cNvSpPr>
              <a:spLocks noChangeArrowheads="1"/>
            </p:cNvSpPr>
            <p:nvPr/>
          </p:nvSpPr>
          <p:spPr bwMode="auto">
            <a:xfrm>
              <a:off x="3803" y="2164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61" name="Rectangle 631"/>
            <p:cNvSpPr>
              <a:spLocks noChangeArrowheads="1"/>
            </p:cNvSpPr>
            <p:nvPr/>
          </p:nvSpPr>
          <p:spPr bwMode="auto">
            <a:xfrm>
              <a:off x="3835" y="2164"/>
              <a:ext cx="8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62" name="Rectangle 632"/>
            <p:cNvSpPr>
              <a:spLocks noChangeArrowheads="1"/>
            </p:cNvSpPr>
            <p:nvPr/>
          </p:nvSpPr>
          <p:spPr bwMode="auto">
            <a:xfrm>
              <a:off x="3878" y="2164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63" name="Rectangle 633"/>
            <p:cNvSpPr>
              <a:spLocks noChangeArrowheads="1"/>
            </p:cNvSpPr>
            <p:nvPr/>
          </p:nvSpPr>
          <p:spPr bwMode="auto">
            <a:xfrm>
              <a:off x="3911" y="2164"/>
              <a:ext cx="205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viaje </a:t>
              </a: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66" name="Rectangle 636"/>
            <p:cNvSpPr>
              <a:spLocks noChangeArrowheads="1"/>
            </p:cNvSpPr>
            <p:nvPr/>
          </p:nvSpPr>
          <p:spPr bwMode="auto">
            <a:xfrm>
              <a:off x="4016" y="2164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67" name="Rectangle 637"/>
            <p:cNvSpPr>
              <a:spLocks noChangeArrowheads="1"/>
            </p:cNvSpPr>
            <p:nvPr/>
          </p:nvSpPr>
          <p:spPr bwMode="auto">
            <a:xfrm>
              <a:off x="4059" y="216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71" name="Rectangle 641"/>
            <p:cNvSpPr>
              <a:spLocks noChangeArrowheads="1"/>
            </p:cNvSpPr>
            <p:nvPr/>
          </p:nvSpPr>
          <p:spPr bwMode="auto">
            <a:xfrm>
              <a:off x="3288" y="2429"/>
              <a:ext cx="9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72" name="Rectangle 642"/>
            <p:cNvSpPr>
              <a:spLocks noChangeArrowheads="1"/>
            </p:cNvSpPr>
            <p:nvPr/>
          </p:nvSpPr>
          <p:spPr bwMode="auto">
            <a:xfrm>
              <a:off x="3336" y="2429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73" name="Rectangle 643"/>
            <p:cNvSpPr>
              <a:spLocks noChangeArrowheads="1"/>
            </p:cNvSpPr>
            <p:nvPr/>
          </p:nvSpPr>
          <p:spPr bwMode="auto">
            <a:xfrm>
              <a:off x="3379" y="2429"/>
              <a:ext cx="7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74" name="Rectangle 644"/>
            <p:cNvSpPr>
              <a:spLocks noChangeArrowheads="1"/>
            </p:cNvSpPr>
            <p:nvPr/>
          </p:nvSpPr>
          <p:spPr bwMode="auto">
            <a:xfrm>
              <a:off x="3410" y="2429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75" name="Rectangle 645"/>
            <p:cNvSpPr>
              <a:spLocks noChangeArrowheads="1"/>
            </p:cNvSpPr>
            <p:nvPr/>
          </p:nvSpPr>
          <p:spPr bwMode="auto">
            <a:xfrm>
              <a:off x="3442" y="2429"/>
              <a:ext cx="6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76" name="Rectangle 646"/>
            <p:cNvSpPr>
              <a:spLocks noChangeArrowheads="1"/>
            </p:cNvSpPr>
            <p:nvPr/>
          </p:nvSpPr>
          <p:spPr bwMode="auto">
            <a:xfrm>
              <a:off x="3465" y="2429"/>
              <a:ext cx="7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f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77" name="Rectangle 647"/>
            <p:cNvSpPr>
              <a:spLocks noChangeArrowheads="1"/>
            </p:cNvSpPr>
            <p:nvPr/>
          </p:nvSpPr>
          <p:spPr bwMode="auto">
            <a:xfrm>
              <a:off x="3495" y="2429"/>
              <a:ext cx="6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78" name="Rectangle 648"/>
            <p:cNvSpPr>
              <a:spLocks noChangeArrowheads="1"/>
            </p:cNvSpPr>
            <p:nvPr/>
          </p:nvSpPr>
          <p:spPr bwMode="auto">
            <a:xfrm>
              <a:off x="3518" y="2429"/>
              <a:ext cx="19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caci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79" name="Rectangle 649"/>
            <p:cNvSpPr>
              <a:spLocks noChangeArrowheads="1"/>
            </p:cNvSpPr>
            <p:nvPr/>
          </p:nvSpPr>
          <p:spPr bwMode="auto">
            <a:xfrm>
              <a:off x="3662" y="2429"/>
              <a:ext cx="8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ó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80" name="Rectangle 650"/>
            <p:cNvSpPr>
              <a:spLocks noChangeArrowheads="1"/>
            </p:cNvSpPr>
            <p:nvPr/>
          </p:nvSpPr>
          <p:spPr bwMode="auto">
            <a:xfrm>
              <a:off x="3706" y="2429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81" name="Rectangle 651"/>
            <p:cNvSpPr>
              <a:spLocks noChangeArrowheads="1"/>
            </p:cNvSpPr>
            <p:nvPr/>
          </p:nvSpPr>
          <p:spPr bwMode="auto">
            <a:xfrm>
              <a:off x="3750" y="2429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82" name="Rectangle 652"/>
            <p:cNvSpPr>
              <a:spLocks noChangeArrowheads="1"/>
            </p:cNvSpPr>
            <p:nvPr/>
          </p:nvSpPr>
          <p:spPr bwMode="auto">
            <a:xfrm>
              <a:off x="3773" y="2429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P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83" name="Rectangle 653"/>
            <p:cNvSpPr>
              <a:spLocks noChangeArrowheads="1"/>
            </p:cNvSpPr>
            <p:nvPr/>
          </p:nvSpPr>
          <p:spPr bwMode="auto">
            <a:xfrm>
              <a:off x="3817" y="2429"/>
              <a:ext cx="9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84" name="Rectangle 654"/>
            <p:cNvSpPr>
              <a:spLocks noChangeArrowheads="1"/>
            </p:cNvSpPr>
            <p:nvPr/>
          </p:nvSpPr>
          <p:spPr bwMode="auto">
            <a:xfrm>
              <a:off x="3865" y="2429"/>
              <a:ext cx="6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85" name="Rectangle 655"/>
            <p:cNvSpPr>
              <a:spLocks noChangeArrowheads="1"/>
            </p:cNvSpPr>
            <p:nvPr/>
          </p:nvSpPr>
          <p:spPr bwMode="auto">
            <a:xfrm>
              <a:off x="3887" y="2429"/>
              <a:ext cx="7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-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86" name="Rectangle 656"/>
            <p:cNvSpPr>
              <a:spLocks noChangeArrowheads="1"/>
            </p:cNvSpPr>
            <p:nvPr/>
          </p:nvSpPr>
          <p:spPr bwMode="auto">
            <a:xfrm>
              <a:off x="3916" y="2429"/>
              <a:ext cx="17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DSS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87" name="Rectangle 657"/>
            <p:cNvSpPr>
              <a:spLocks noChangeArrowheads="1"/>
            </p:cNvSpPr>
            <p:nvPr/>
          </p:nvSpPr>
          <p:spPr bwMode="auto">
            <a:xfrm>
              <a:off x="4043" y="2429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88" name="Rectangle 658"/>
            <p:cNvSpPr>
              <a:spLocks noChangeArrowheads="1"/>
            </p:cNvSpPr>
            <p:nvPr/>
          </p:nvSpPr>
          <p:spPr bwMode="auto">
            <a:xfrm>
              <a:off x="4064" y="2429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q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89" name="Rectangle 659"/>
            <p:cNvSpPr>
              <a:spLocks noChangeArrowheads="1"/>
            </p:cNvSpPr>
            <p:nvPr/>
          </p:nvSpPr>
          <p:spPr bwMode="auto">
            <a:xfrm>
              <a:off x="4108" y="2429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u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90" name="Rectangle 660"/>
            <p:cNvSpPr>
              <a:spLocks noChangeArrowheads="1"/>
            </p:cNvSpPr>
            <p:nvPr/>
          </p:nvSpPr>
          <p:spPr bwMode="auto">
            <a:xfrm>
              <a:off x="4152" y="2429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91" name="Rectangle 661"/>
            <p:cNvSpPr>
              <a:spLocks noChangeArrowheads="1"/>
            </p:cNvSpPr>
            <p:nvPr/>
          </p:nvSpPr>
          <p:spPr bwMode="auto">
            <a:xfrm>
              <a:off x="4196" y="2429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92" name="Rectangle 662"/>
            <p:cNvSpPr>
              <a:spLocks noChangeArrowheads="1"/>
            </p:cNvSpPr>
            <p:nvPr/>
          </p:nvSpPr>
          <p:spPr bwMode="auto">
            <a:xfrm>
              <a:off x="4222" y="2429"/>
              <a:ext cx="130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ga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93" name="Rectangle 663"/>
            <p:cNvSpPr>
              <a:spLocks noChangeArrowheads="1"/>
            </p:cNvSpPr>
            <p:nvPr/>
          </p:nvSpPr>
          <p:spPr bwMode="auto">
            <a:xfrm>
              <a:off x="4305" y="2429"/>
              <a:ext cx="7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94" name="Rectangle 664"/>
            <p:cNvSpPr>
              <a:spLocks noChangeArrowheads="1"/>
            </p:cNvSpPr>
            <p:nvPr/>
          </p:nvSpPr>
          <p:spPr bwMode="auto">
            <a:xfrm>
              <a:off x="4336" y="2429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95" name="Rectangle 665"/>
            <p:cNvSpPr>
              <a:spLocks noChangeArrowheads="1"/>
            </p:cNvSpPr>
            <p:nvPr/>
          </p:nvSpPr>
          <p:spPr bwMode="auto">
            <a:xfrm>
              <a:off x="4378" y="2429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96" name="Rectangle 666"/>
            <p:cNvSpPr>
              <a:spLocks noChangeArrowheads="1"/>
            </p:cNvSpPr>
            <p:nvPr/>
          </p:nvSpPr>
          <p:spPr bwMode="auto">
            <a:xfrm>
              <a:off x="4422" y="2429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97" name="Rectangle 667"/>
            <p:cNvSpPr>
              <a:spLocks noChangeArrowheads="1"/>
            </p:cNvSpPr>
            <p:nvPr/>
          </p:nvSpPr>
          <p:spPr bwMode="auto">
            <a:xfrm>
              <a:off x="4453" y="2429"/>
              <a:ext cx="6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98" name="Rectangle 668"/>
            <p:cNvSpPr>
              <a:spLocks noChangeArrowheads="1"/>
            </p:cNvSpPr>
            <p:nvPr/>
          </p:nvSpPr>
          <p:spPr bwMode="auto">
            <a:xfrm>
              <a:off x="4477" y="2429"/>
              <a:ext cx="8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z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99" name="Rectangle 669"/>
            <p:cNvSpPr>
              <a:spLocks noChangeArrowheads="1"/>
            </p:cNvSpPr>
            <p:nvPr/>
          </p:nvSpPr>
          <p:spPr bwMode="auto">
            <a:xfrm>
              <a:off x="4514" y="2429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00" name="Rectangle 670"/>
            <p:cNvSpPr>
              <a:spLocks noChangeArrowheads="1"/>
            </p:cNvSpPr>
            <p:nvPr/>
          </p:nvSpPr>
          <p:spPr bwMode="auto">
            <a:xfrm>
              <a:off x="4556" y="2429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01" name="Rectangle 671"/>
            <p:cNvSpPr>
              <a:spLocks noChangeArrowheads="1"/>
            </p:cNvSpPr>
            <p:nvPr/>
          </p:nvSpPr>
          <p:spPr bwMode="auto">
            <a:xfrm>
              <a:off x="4578" y="2429"/>
              <a:ext cx="112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la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02" name="Rectangle 672"/>
            <p:cNvSpPr>
              <a:spLocks noChangeArrowheads="1"/>
            </p:cNvSpPr>
            <p:nvPr/>
          </p:nvSpPr>
          <p:spPr bwMode="auto">
            <a:xfrm>
              <a:off x="4645" y="2429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03" name="Rectangle 673"/>
            <p:cNvSpPr>
              <a:spLocks noChangeArrowheads="1"/>
            </p:cNvSpPr>
            <p:nvPr/>
          </p:nvSpPr>
          <p:spPr bwMode="auto">
            <a:xfrm>
              <a:off x="3288" y="2516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s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04" name="Rectangle 674"/>
            <p:cNvSpPr>
              <a:spLocks noChangeArrowheads="1"/>
            </p:cNvSpPr>
            <p:nvPr/>
          </p:nvSpPr>
          <p:spPr bwMode="auto">
            <a:xfrm>
              <a:off x="3321" y="2516"/>
              <a:ext cx="180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egu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05" name="Rectangle 675"/>
            <p:cNvSpPr>
              <a:spLocks noChangeArrowheads="1"/>
            </p:cNvSpPr>
            <p:nvPr/>
          </p:nvSpPr>
          <p:spPr bwMode="auto">
            <a:xfrm>
              <a:off x="3448" y="2516"/>
              <a:ext cx="7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06" name="Rectangle 676"/>
            <p:cNvSpPr>
              <a:spLocks noChangeArrowheads="1"/>
            </p:cNvSpPr>
            <p:nvPr/>
          </p:nvSpPr>
          <p:spPr bwMode="auto">
            <a:xfrm>
              <a:off x="3478" y="2516"/>
              <a:ext cx="6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07" name="Rectangle 677"/>
            <p:cNvSpPr>
              <a:spLocks noChangeArrowheads="1"/>
            </p:cNvSpPr>
            <p:nvPr/>
          </p:nvSpPr>
          <p:spPr bwMode="auto">
            <a:xfrm>
              <a:off x="3502" y="2516"/>
              <a:ext cx="18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dad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08" name="Rectangle 678"/>
            <p:cNvSpPr>
              <a:spLocks noChangeArrowheads="1"/>
            </p:cNvSpPr>
            <p:nvPr/>
          </p:nvSpPr>
          <p:spPr bwMode="auto">
            <a:xfrm>
              <a:off x="3633" y="2516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09" name="Rectangle 679"/>
            <p:cNvSpPr>
              <a:spLocks noChangeArrowheads="1"/>
            </p:cNvSpPr>
            <p:nvPr/>
          </p:nvSpPr>
          <p:spPr bwMode="auto">
            <a:xfrm>
              <a:off x="3660" y="2516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10" name="Rectangle 680"/>
            <p:cNvSpPr>
              <a:spLocks noChangeArrowheads="1"/>
            </p:cNvSpPr>
            <p:nvPr/>
          </p:nvSpPr>
          <p:spPr bwMode="auto">
            <a:xfrm>
              <a:off x="3704" y="2516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11" name="Rectangle 681"/>
            <p:cNvSpPr>
              <a:spLocks noChangeArrowheads="1"/>
            </p:cNvSpPr>
            <p:nvPr/>
          </p:nvSpPr>
          <p:spPr bwMode="auto">
            <a:xfrm>
              <a:off x="3749" y="2516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12" name="Rectangle 682"/>
            <p:cNvSpPr>
              <a:spLocks noChangeArrowheads="1"/>
            </p:cNvSpPr>
            <p:nvPr/>
          </p:nvSpPr>
          <p:spPr bwMode="auto">
            <a:xfrm>
              <a:off x="3777" y="2516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l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13" name="Rectangle 683"/>
            <p:cNvSpPr>
              <a:spLocks noChangeArrowheads="1"/>
            </p:cNvSpPr>
            <p:nvPr/>
          </p:nvSpPr>
          <p:spPr bwMode="auto">
            <a:xfrm>
              <a:off x="3800" y="2516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14" name="Rectangle 684"/>
            <p:cNvSpPr>
              <a:spLocks noChangeArrowheads="1"/>
            </p:cNvSpPr>
            <p:nvPr/>
          </p:nvSpPr>
          <p:spPr bwMode="auto">
            <a:xfrm>
              <a:off x="3843" y="2516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15" name="Rectangle 685"/>
            <p:cNvSpPr>
              <a:spLocks noChangeArrowheads="1"/>
            </p:cNvSpPr>
            <p:nvPr/>
          </p:nvSpPr>
          <p:spPr bwMode="auto">
            <a:xfrm>
              <a:off x="3872" y="2516"/>
              <a:ext cx="6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16" name="Rectangle 686"/>
            <p:cNvSpPr>
              <a:spLocks noChangeArrowheads="1"/>
            </p:cNvSpPr>
            <p:nvPr/>
          </p:nvSpPr>
          <p:spPr bwMode="auto">
            <a:xfrm>
              <a:off x="3895" y="2516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17" name="Rectangle 687"/>
            <p:cNvSpPr>
              <a:spLocks noChangeArrowheads="1"/>
            </p:cNvSpPr>
            <p:nvPr/>
          </p:nvSpPr>
          <p:spPr bwMode="auto">
            <a:xfrm>
              <a:off x="3938" y="2516"/>
              <a:ext cx="7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f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18" name="Rectangle 688"/>
            <p:cNvSpPr>
              <a:spLocks noChangeArrowheads="1"/>
            </p:cNvSpPr>
            <p:nvPr/>
          </p:nvSpPr>
          <p:spPr bwMode="auto">
            <a:xfrm>
              <a:off x="3968" y="2516"/>
              <a:ext cx="8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19" name="Rectangle 689"/>
            <p:cNvSpPr>
              <a:spLocks noChangeArrowheads="1"/>
            </p:cNvSpPr>
            <p:nvPr/>
          </p:nvSpPr>
          <p:spPr bwMode="auto">
            <a:xfrm>
              <a:off x="4011" y="2516"/>
              <a:ext cx="7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20" name="Rectangle 690"/>
            <p:cNvSpPr>
              <a:spLocks noChangeArrowheads="1"/>
            </p:cNvSpPr>
            <p:nvPr/>
          </p:nvSpPr>
          <p:spPr bwMode="auto">
            <a:xfrm>
              <a:off x="4042" y="2516"/>
              <a:ext cx="11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m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21" name="Rectangle 691"/>
            <p:cNvSpPr>
              <a:spLocks noChangeArrowheads="1"/>
            </p:cNvSpPr>
            <p:nvPr/>
          </p:nvSpPr>
          <p:spPr bwMode="auto">
            <a:xfrm>
              <a:off x="4108" y="2516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22" name="Rectangle 692"/>
            <p:cNvSpPr>
              <a:spLocks noChangeArrowheads="1"/>
            </p:cNvSpPr>
            <p:nvPr/>
          </p:nvSpPr>
          <p:spPr bwMode="auto">
            <a:xfrm>
              <a:off x="4151" y="2516"/>
              <a:ext cx="10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23" name="Rectangle 693"/>
            <p:cNvSpPr>
              <a:spLocks noChangeArrowheads="1"/>
            </p:cNvSpPr>
            <p:nvPr/>
          </p:nvSpPr>
          <p:spPr bwMode="auto">
            <a:xfrm>
              <a:off x="4213" y="2516"/>
              <a:ext cx="8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ó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24" name="Rectangle 694"/>
            <p:cNvSpPr>
              <a:spLocks noChangeArrowheads="1"/>
            </p:cNvSpPr>
            <p:nvPr/>
          </p:nvSpPr>
          <p:spPr bwMode="auto">
            <a:xfrm>
              <a:off x="4257" y="2516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25" name="Rectangle 695"/>
            <p:cNvSpPr>
              <a:spLocks noChangeArrowheads="1"/>
            </p:cNvSpPr>
            <p:nvPr/>
          </p:nvSpPr>
          <p:spPr bwMode="auto">
            <a:xfrm>
              <a:off x="4301" y="2516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26" name="Rectangle 696"/>
            <p:cNvSpPr>
              <a:spLocks noChangeArrowheads="1"/>
            </p:cNvSpPr>
            <p:nvPr/>
          </p:nvSpPr>
          <p:spPr bwMode="auto">
            <a:xfrm>
              <a:off x="4327" y="2516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27" name="Rectangle 697"/>
            <p:cNvSpPr>
              <a:spLocks noChangeArrowheads="1"/>
            </p:cNvSpPr>
            <p:nvPr/>
          </p:nvSpPr>
          <p:spPr bwMode="auto">
            <a:xfrm>
              <a:off x="4370" y="2516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l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28" name="Rectangle 698"/>
            <p:cNvSpPr>
              <a:spLocks noChangeArrowheads="1"/>
            </p:cNvSpPr>
            <p:nvPr/>
          </p:nvSpPr>
          <p:spPr bwMode="auto">
            <a:xfrm>
              <a:off x="4393" y="2516"/>
              <a:ext cx="11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m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29" name="Rectangle 699"/>
            <p:cNvSpPr>
              <a:spLocks noChangeArrowheads="1"/>
            </p:cNvSpPr>
            <p:nvPr/>
          </p:nvSpPr>
          <p:spPr bwMode="auto">
            <a:xfrm>
              <a:off x="4459" y="2516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30" name="Rectangle 700"/>
            <p:cNvSpPr>
              <a:spLocks noChangeArrowheads="1"/>
            </p:cNvSpPr>
            <p:nvPr/>
          </p:nvSpPr>
          <p:spPr bwMode="auto">
            <a:xfrm>
              <a:off x="4502" y="2516"/>
              <a:ext cx="8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31" name="Rectangle 701"/>
            <p:cNvSpPr>
              <a:spLocks noChangeArrowheads="1"/>
            </p:cNvSpPr>
            <p:nvPr/>
          </p:nvSpPr>
          <p:spPr bwMode="auto">
            <a:xfrm>
              <a:off x="4541" y="2516"/>
              <a:ext cx="13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32" name="Rectangle 702"/>
            <p:cNvSpPr>
              <a:spLocks noChangeArrowheads="1"/>
            </p:cNvSpPr>
            <p:nvPr/>
          </p:nvSpPr>
          <p:spPr bwMode="auto">
            <a:xfrm>
              <a:off x="4627" y="2516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33" name="Rectangle 703"/>
            <p:cNvSpPr>
              <a:spLocks noChangeArrowheads="1"/>
            </p:cNvSpPr>
            <p:nvPr/>
          </p:nvSpPr>
          <p:spPr bwMode="auto">
            <a:xfrm>
              <a:off x="4671" y="2516"/>
              <a:ext cx="13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34" name="Rectangle 704"/>
            <p:cNvSpPr>
              <a:spLocks noChangeArrowheads="1"/>
            </p:cNvSpPr>
            <p:nvPr/>
          </p:nvSpPr>
          <p:spPr bwMode="auto">
            <a:xfrm>
              <a:off x="4757" y="2516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35" name="Rectangle 705"/>
            <p:cNvSpPr>
              <a:spLocks noChangeArrowheads="1"/>
            </p:cNvSpPr>
            <p:nvPr/>
          </p:nvSpPr>
          <p:spPr bwMode="auto">
            <a:xfrm>
              <a:off x="4784" y="2516"/>
              <a:ext cx="19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por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36" name="Rectangle 706"/>
            <p:cNvSpPr>
              <a:spLocks noChangeArrowheads="1"/>
            </p:cNvSpPr>
            <p:nvPr/>
          </p:nvSpPr>
          <p:spPr bwMode="auto">
            <a:xfrm>
              <a:off x="3288" y="2604"/>
              <a:ext cx="9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37" name="Rectangle 707"/>
            <p:cNvSpPr>
              <a:spLocks noChangeArrowheads="1"/>
            </p:cNvSpPr>
            <p:nvPr/>
          </p:nvSpPr>
          <p:spPr bwMode="auto">
            <a:xfrm>
              <a:off x="3335" y="2604"/>
              <a:ext cx="7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38" name="Rectangle 708"/>
            <p:cNvSpPr>
              <a:spLocks noChangeArrowheads="1"/>
            </p:cNvSpPr>
            <p:nvPr/>
          </p:nvSpPr>
          <p:spPr bwMode="auto">
            <a:xfrm>
              <a:off x="3366" y="2604"/>
              <a:ext cx="13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go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39" name="Rectangle 709"/>
            <p:cNvSpPr>
              <a:spLocks noChangeArrowheads="1"/>
            </p:cNvSpPr>
            <p:nvPr/>
          </p:nvSpPr>
          <p:spPr bwMode="auto">
            <a:xfrm>
              <a:off x="3449" y="2604"/>
              <a:ext cx="7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,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40" name="Rectangle 710"/>
            <p:cNvSpPr>
              <a:spLocks noChangeArrowheads="1"/>
            </p:cNvSpPr>
            <p:nvPr/>
          </p:nvSpPr>
          <p:spPr bwMode="auto">
            <a:xfrm>
              <a:off x="3478" y="260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41" name="Rectangle 711"/>
            <p:cNvSpPr>
              <a:spLocks noChangeArrowheads="1"/>
            </p:cNvSpPr>
            <p:nvPr/>
          </p:nvSpPr>
          <p:spPr bwMode="auto">
            <a:xfrm>
              <a:off x="3505" y="2604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p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42" name="Rectangle 712"/>
            <p:cNvSpPr>
              <a:spLocks noChangeArrowheads="1"/>
            </p:cNvSpPr>
            <p:nvPr/>
          </p:nvSpPr>
          <p:spPr bwMode="auto">
            <a:xfrm>
              <a:off x="3549" y="2604"/>
              <a:ext cx="7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43" name="Rectangle 713"/>
            <p:cNvSpPr>
              <a:spLocks noChangeArrowheads="1"/>
            </p:cNvSpPr>
            <p:nvPr/>
          </p:nvSpPr>
          <p:spPr bwMode="auto">
            <a:xfrm>
              <a:off x="3580" y="2604"/>
              <a:ext cx="6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44" name="Rectangle 714"/>
            <p:cNvSpPr>
              <a:spLocks noChangeArrowheads="1"/>
            </p:cNvSpPr>
            <p:nvPr/>
          </p:nvSpPr>
          <p:spPr bwMode="auto">
            <a:xfrm>
              <a:off x="3603" y="2604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45" name="Rectangle 715"/>
            <p:cNvSpPr>
              <a:spLocks noChangeArrowheads="1"/>
            </p:cNvSpPr>
            <p:nvPr/>
          </p:nvSpPr>
          <p:spPr bwMode="auto">
            <a:xfrm>
              <a:off x="3648" y="2604"/>
              <a:ext cx="202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cipa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46" name="Rectangle 716"/>
            <p:cNvSpPr>
              <a:spLocks noChangeArrowheads="1"/>
            </p:cNvSpPr>
            <p:nvPr/>
          </p:nvSpPr>
          <p:spPr bwMode="auto">
            <a:xfrm>
              <a:off x="3797" y="260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l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47" name="Rectangle 717"/>
            <p:cNvSpPr>
              <a:spLocks noChangeArrowheads="1"/>
            </p:cNvSpPr>
            <p:nvPr/>
          </p:nvSpPr>
          <p:spPr bwMode="auto">
            <a:xfrm>
              <a:off x="3820" y="2604"/>
              <a:ext cx="11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m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48" name="Rectangle 718"/>
            <p:cNvSpPr>
              <a:spLocks noChangeArrowheads="1"/>
            </p:cNvSpPr>
            <p:nvPr/>
          </p:nvSpPr>
          <p:spPr bwMode="auto">
            <a:xfrm>
              <a:off x="3886" y="2604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49" name="Rectangle 719"/>
            <p:cNvSpPr>
              <a:spLocks noChangeArrowheads="1"/>
            </p:cNvSpPr>
            <p:nvPr/>
          </p:nvSpPr>
          <p:spPr bwMode="auto">
            <a:xfrm>
              <a:off x="3930" y="2604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n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50" name="Rectangle 720"/>
            <p:cNvSpPr>
              <a:spLocks noChangeArrowheads="1"/>
            </p:cNvSpPr>
            <p:nvPr/>
          </p:nvSpPr>
          <p:spPr bwMode="auto">
            <a:xfrm>
              <a:off x="3974" y="2604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51" name="Rectangle 721"/>
            <p:cNvSpPr>
              <a:spLocks noChangeArrowheads="1"/>
            </p:cNvSpPr>
            <p:nvPr/>
          </p:nvSpPr>
          <p:spPr bwMode="auto">
            <a:xfrm>
              <a:off x="4007" y="2604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52" name="Rectangle 722"/>
            <p:cNvSpPr>
              <a:spLocks noChangeArrowheads="1"/>
            </p:cNvSpPr>
            <p:nvPr/>
          </p:nvSpPr>
          <p:spPr bwMode="auto">
            <a:xfrm>
              <a:off x="4051" y="260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53" name="Rectangle 723"/>
            <p:cNvSpPr>
              <a:spLocks noChangeArrowheads="1"/>
            </p:cNvSpPr>
            <p:nvPr/>
          </p:nvSpPr>
          <p:spPr bwMode="auto">
            <a:xfrm>
              <a:off x="4078" y="2604"/>
              <a:ext cx="279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de </a:t>
              </a:r>
              <a:r>
                <a:rPr kumimoji="0" lang="es-ES" sz="9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datos</a:t>
              </a: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54" name="Rectangle 724"/>
            <p:cNvSpPr>
              <a:spLocks noChangeArrowheads="1"/>
            </p:cNvSpPr>
            <p:nvPr/>
          </p:nvSpPr>
          <p:spPr bwMode="auto">
            <a:xfrm>
              <a:off x="4315" y="2604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56" name="Rectangle 726"/>
            <p:cNvSpPr>
              <a:spLocks noChangeArrowheads="1"/>
            </p:cNvSpPr>
            <p:nvPr/>
          </p:nvSpPr>
          <p:spPr bwMode="auto">
            <a:xfrm>
              <a:off x="4391" y="260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57" name="Rectangle 727"/>
            <p:cNvSpPr>
              <a:spLocks noChangeArrowheads="1"/>
            </p:cNvSpPr>
            <p:nvPr/>
          </p:nvSpPr>
          <p:spPr bwMode="auto">
            <a:xfrm>
              <a:off x="4420" y="2604"/>
              <a:ext cx="13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58" name="Rectangle 728"/>
            <p:cNvSpPr>
              <a:spLocks noChangeArrowheads="1"/>
            </p:cNvSpPr>
            <p:nvPr/>
          </p:nvSpPr>
          <p:spPr bwMode="auto">
            <a:xfrm>
              <a:off x="4507" y="260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59" name="Rectangle 729"/>
            <p:cNvSpPr>
              <a:spLocks noChangeArrowheads="1"/>
            </p:cNvSpPr>
            <p:nvPr/>
          </p:nvSpPr>
          <p:spPr bwMode="auto">
            <a:xfrm>
              <a:off x="4536" y="2604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60" name="Rectangle 730"/>
            <p:cNvSpPr>
              <a:spLocks noChangeArrowheads="1"/>
            </p:cNvSpPr>
            <p:nvPr/>
          </p:nvSpPr>
          <p:spPr bwMode="auto">
            <a:xfrm>
              <a:off x="4568" y="2604"/>
              <a:ext cx="8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61" name="Rectangle 731"/>
            <p:cNvSpPr>
              <a:spLocks noChangeArrowheads="1"/>
            </p:cNvSpPr>
            <p:nvPr/>
          </p:nvSpPr>
          <p:spPr bwMode="auto">
            <a:xfrm>
              <a:off x="4610" y="2604"/>
              <a:ext cx="10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rj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62" name="Rectangle 732"/>
            <p:cNvSpPr>
              <a:spLocks noChangeArrowheads="1"/>
            </p:cNvSpPr>
            <p:nvPr/>
          </p:nvSpPr>
          <p:spPr bwMode="auto">
            <a:xfrm>
              <a:off x="4670" y="2604"/>
              <a:ext cx="16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eta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63" name="Rectangle 733"/>
            <p:cNvSpPr>
              <a:spLocks noChangeArrowheads="1"/>
            </p:cNvSpPr>
            <p:nvPr/>
          </p:nvSpPr>
          <p:spPr bwMode="auto">
            <a:xfrm>
              <a:off x="4787" y="2604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64" name="Rectangle 734"/>
            <p:cNvSpPr>
              <a:spLocks noChangeArrowheads="1"/>
            </p:cNvSpPr>
            <p:nvPr/>
          </p:nvSpPr>
          <p:spPr bwMode="auto">
            <a:xfrm>
              <a:off x="4816" y="2604"/>
              <a:ext cx="16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de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65" name="Rectangle 735"/>
            <p:cNvSpPr>
              <a:spLocks noChangeArrowheads="1"/>
            </p:cNvSpPr>
            <p:nvPr/>
          </p:nvSpPr>
          <p:spPr bwMode="auto">
            <a:xfrm>
              <a:off x="3288" y="2692"/>
              <a:ext cx="8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c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66" name="Rectangle 736"/>
            <p:cNvSpPr>
              <a:spLocks noChangeArrowheads="1"/>
            </p:cNvSpPr>
            <p:nvPr/>
          </p:nvSpPr>
          <p:spPr bwMode="auto">
            <a:xfrm>
              <a:off x="3327" y="2692"/>
              <a:ext cx="7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r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67" name="Rectangle 737"/>
            <p:cNvSpPr>
              <a:spLocks noChangeArrowheads="1"/>
            </p:cNvSpPr>
            <p:nvPr/>
          </p:nvSpPr>
          <p:spPr bwMode="auto">
            <a:xfrm>
              <a:off x="3358" y="2692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é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68" name="Rectangle 738"/>
            <p:cNvSpPr>
              <a:spLocks noChangeArrowheads="1"/>
            </p:cNvSpPr>
            <p:nvPr/>
          </p:nvSpPr>
          <p:spPr bwMode="auto">
            <a:xfrm>
              <a:off x="3401" y="2692"/>
              <a:ext cx="8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d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69" name="Rectangle 739"/>
            <p:cNvSpPr>
              <a:spLocks noChangeArrowheads="1"/>
            </p:cNvSpPr>
            <p:nvPr/>
          </p:nvSpPr>
          <p:spPr bwMode="auto">
            <a:xfrm>
              <a:off x="3446" y="2692"/>
              <a:ext cx="6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70" name="Rectangle 740"/>
            <p:cNvSpPr>
              <a:spLocks noChangeArrowheads="1"/>
            </p:cNvSpPr>
            <p:nvPr/>
          </p:nvSpPr>
          <p:spPr bwMode="auto">
            <a:xfrm>
              <a:off x="3469" y="2692"/>
              <a:ext cx="74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71" name="Rectangle 741"/>
            <p:cNvSpPr>
              <a:spLocks noChangeArrowheads="1"/>
            </p:cNvSpPr>
            <p:nvPr/>
          </p:nvSpPr>
          <p:spPr bwMode="auto">
            <a:xfrm>
              <a:off x="3500" y="2692"/>
              <a:ext cx="87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72" name="Rectangle 742"/>
            <p:cNvSpPr>
              <a:spLocks noChangeArrowheads="1"/>
            </p:cNvSpPr>
            <p:nvPr/>
          </p:nvSpPr>
          <p:spPr bwMode="auto">
            <a:xfrm>
              <a:off x="3545" y="2692"/>
              <a:ext cx="7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rebuchet MS" pitchFamily="34" charset="0"/>
                  <a:cs typeface="Arial" pitchFamily="34" charset="0"/>
                </a:rPr>
                <a:t>.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73" name="Rectangle 743"/>
            <p:cNvSpPr>
              <a:spLocks noChangeArrowheads="1"/>
            </p:cNvSpPr>
            <p:nvPr/>
          </p:nvSpPr>
          <p:spPr bwMode="auto">
            <a:xfrm>
              <a:off x="3574" y="2692"/>
              <a:ext cx="65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244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068" y="1352412"/>
            <a:ext cx="6282372" cy="3859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289560" y="80910"/>
            <a:ext cx="4572000" cy="127150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33070">
              <a:lnSpc>
                <a:spcPts val="4010"/>
              </a:lnSpc>
              <a:spcAft>
                <a:spcPts val="0"/>
              </a:spcAft>
            </a:pPr>
            <a:r>
              <a:rPr lang="es-MX" sz="3600" b="1" dirty="0">
                <a:solidFill>
                  <a:schemeClr val="bg1"/>
                </a:solidFill>
                <a:latin typeface="Trebuchet MS"/>
                <a:ea typeface="Times New Roman"/>
                <a:cs typeface="Trebuchet MS"/>
              </a:rPr>
              <a:t>V</a:t>
            </a:r>
            <a:r>
              <a:rPr lang="es-MX" sz="3600" b="1" spc="-10" dirty="0">
                <a:solidFill>
                  <a:schemeClr val="bg1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3600" b="1" dirty="0">
                <a:solidFill>
                  <a:schemeClr val="bg1"/>
                </a:solidFill>
                <a:latin typeface="Trebuchet MS"/>
                <a:ea typeface="Times New Roman"/>
                <a:cs typeface="Trebuchet MS"/>
              </a:rPr>
              <a:t>AJES</a:t>
            </a:r>
            <a:endParaRPr lang="es-ES" sz="3600" dirty="0">
              <a:solidFill>
                <a:schemeClr val="bg1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30"/>
              </a:spcBef>
              <a:spcAft>
                <a:spcPts val="0"/>
              </a:spcAft>
            </a:pPr>
            <a:r>
              <a:rPr lang="es-MX" sz="1100" dirty="0">
                <a:solidFill>
                  <a:srgbClr val="000000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1400" dirty="0">
              <a:ea typeface="Times New Roman"/>
              <a:cs typeface="Times New Roman"/>
            </a:endParaRPr>
          </a:p>
          <a:p>
            <a:pPr marL="433070" algn="ctr">
              <a:lnSpc>
                <a:spcPct val="107000"/>
              </a:lnSpc>
              <a:spcAft>
                <a:spcPts val="0"/>
              </a:spcAft>
            </a:pP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Amb</a:t>
            </a:r>
            <a:r>
              <a:rPr lang="es-MX" sz="1400" spc="-1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ente</a:t>
            </a:r>
            <a:r>
              <a:rPr lang="es-MX" sz="1400" spc="-2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14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a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m</a:t>
            </a:r>
            <a:r>
              <a:rPr lang="es-MX" sz="14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gable</a:t>
            </a:r>
            <a:r>
              <a:rPr lang="es-MX" sz="1400" spc="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e in</a:t>
            </a:r>
            <a:r>
              <a:rPr lang="es-MX" sz="1400" spc="-1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t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ui</a:t>
            </a:r>
            <a:r>
              <a:rPr lang="es-MX" sz="1400" spc="-1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t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1400" spc="-1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v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o,</a:t>
            </a:r>
            <a:r>
              <a:rPr lang="es-MX" sz="1400" spc="-1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todos</a:t>
            </a:r>
            <a:r>
              <a:rPr lang="es-MX" sz="1400" spc="-2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1400" spc="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l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os</a:t>
            </a:r>
            <a:r>
              <a:rPr lang="es-MX" sz="1400" spc="-1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14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s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er</a:t>
            </a:r>
            <a:r>
              <a:rPr lang="es-MX" sz="14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v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ic</a:t>
            </a:r>
            <a:r>
              <a:rPr lang="es-MX" sz="1400" spc="-1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os</a:t>
            </a:r>
            <a:r>
              <a:rPr lang="es-MX" sz="1400" spc="1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1400" spc="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e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n</a:t>
            </a:r>
            <a:r>
              <a:rPr lang="es-MX" sz="1400" spc="-1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un </a:t>
            </a:r>
            <a:r>
              <a:rPr lang="es-MX" sz="14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s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o</a:t>
            </a:r>
            <a:r>
              <a:rPr lang="es-MX" sz="1400" spc="1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l</a:t>
            </a:r>
            <a:r>
              <a:rPr lang="es-MX" sz="14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o</a:t>
            </a:r>
            <a:r>
              <a:rPr lang="es-MX" sz="1400" spc="-2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1400" spc="5" dirty="0" smtClean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l</a:t>
            </a:r>
            <a:r>
              <a:rPr lang="es-MX" sz="1400" dirty="0" smtClean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ug</a:t>
            </a:r>
            <a:r>
              <a:rPr lang="es-MX" sz="1400" spc="-5" dirty="0" smtClean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a</a:t>
            </a:r>
            <a:r>
              <a:rPr lang="es-MX" sz="1400" dirty="0" smtClean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r.</a:t>
            </a:r>
            <a:endParaRPr lang="es-ES" sz="14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30"/>
              </a:spcBef>
              <a:spcAft>
                <a:spcPts val="0"/>
              </a:spcAft>
            </a:pPr>
            <a:r>
              <a:rPr lang="es-MX" sz="8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1400" dirty="0">
              <a:solidFill>
                <a:srgbClr val="00FFFF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6100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ebuchet MS" pitchFamily="34" charset="0"/>
              </a:rPr>
              <a:t/>
            </a:r>
            <a:br>
              <a:rPr kumimoji="0" lang="es-MX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ebuchet MS" pitchFamily="34" charset="0"/>
              </a:rPr>
            </a:br>
            <a:endParaRPr kumimoji="0" lang="es-ES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0" name="Rectangle 96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101" name="Rectangle 98"/>
          <p:cNvSpPr>
            <a:spLocks noChangeArrowheads="1"/>
          </p:cNvSpPr>
          <p:nvPr/>
        </p:nvSpPr>
        <p:spPr bwMode="auto">
          <a:xfrm>
            <a:off x="0" y="370363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102" name="Rectangle 100"/>
          <p:cNvSpPr>
            <a:spLocks noChangeArrowheads="1"/>
          </p:cNvSpPr>
          <p:nvPr/>
        </p:nvSpPr>
        <p:spPr bwMode="auto">
          <a:xfrm>
            <a:off x="0" y="38100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103" name="Rectangle 102"/>
          <p:cNvSpPr>
            <a:spLocks noChangeArrowheads="1"/>
          </p:cNvSpPr>
          <p:nvPr/>
        </p:nvSpPr>
        <p:spPr bwMode="auto">
          <a:xfrm>
            <a:off x="0" y="391636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104" name="Rectangle 104"/>
          <p:cNvSpPr>
            <a:spLocks noChangeArrowheads="1"/>
          </p:cNvSpPr>
          <p:nvPr/>
        </p:nvSpPr>
        <p:spPr bwMode="auto">
          <a:xfrm>
            <a:off x="0" y="45339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105" name="Rectangle 106"/>
          <p:cNvSpPr>
            <a:spLocks noChangeArrowheads="1"/>
          </p:cNvSpPr>
          <p:nvPr/>
        </p:nvSpPr>
        <p:spPr bwMode="auto">
          <a:xfrm>
            <a:off x="0" y="464026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106" name="Rectangle 108"/>
          <p:cNvSpPr>
            <a:spLocks noChangeArrowheads="1"/>
          </p:cNvSpPr>
          <p:nvPr/>
        </p:nvSpPr>
        <p:spPr bwMode="auto">
          <a:xfrm>
            <a:off x="0" y="474662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107" name="Rectangle 110"/>
          <p:cNvSpPr>
            <a:spLocks noChangeArrowheads="1"/>
          </p:cNvSpPr>
          <p:nvPr/>
        </p:nvSpPr>
        <p:spPr bwMode="auto">
          <a:xfrm>
            <a:off x="0" y="485298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108" name="Rectangle 112"/>
          <p:cNvSpPr>
            <a:spLocks noChangeArrowheads="1"/>
          </p:cNvSpPr>
          <p:nvPr/>
        </p:nvSpPr>
        <p:spPr bwMode="auto">
          <a:xfrm>
            <a:off x="0" y="4705435"/>
            <a:ext cx="1847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ebuchet MS" pitchFamily="34" charset="0"/>
              </a:rPr>
              <a:t/>
            </a:r>
            <a:br>
              <a:rPr kumimoji="0" lang="es-MX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rebuchet MS" pitchFamily="34" charset="0"/>
              </a:rPr>
            </a:br>
            <a:endParaRPr kumimoji="0" 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61" name="Picture 1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80" y="91440"/>
            <a:ext cx="3170899" cy="815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10" name="Rectangle 116"/>
          <p:cNvSpPr>
            <a:spLocks noChangeArrowheads="1"/>
          </p:cNvSpPr>
          <p:nvPr/>
        </p:nvSpPr>
        <p:spPr bwMode="auto">
          <a:xfrm>
            <a:off x="806450" y="10429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11" name="21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948382"/>
              </p:ext>
            </p:extLst>
          </p:nvPr>
        </p:nvGraphicFramePr>
        <p:xfrm>
          <a:off x="541020" y="1042988"/>
          <a:ext cx="7797008" cy="3708400"/>
        </p:xfrm>
        <a:graphic>
          <a:graphicData uri="http://schemas.openxmlformats.org/drawingml/2006/table">
            <a:tbl>
              <a:tblPr/>
              <a:tblGrid>
                <a:gridCol w="7797008"/>
              </a:tblGrid>
              <a:tr h="3394075">
                <a:tc>
                  <a:txBody>
                    <a:bodyPr/>
                    <a:lstStyle/>
                    <a:p>
                      <a:pPr algn="l">
                        <a:lnSpc>
                          <a:spcPts val="29200"/>
                        </a:lnSpc>
                        <a:spcAft>
                          <a:spcPts val="0"/>
                        </a:spcAft>
                      </a:pPr>
                      <a:r>
                        <a:rPr lang="es-MX" sz="800" b="1" dirty="0" smtClean="0">
                          <a:solidFill>
                            <a:srgbClr val="00FFFF"/>
                          </a:solidFill>
                          <a:effectLst/>
                          <a:latin typeface="Trebuchet MS"/>
                          <a:ea typeface="Times New Roman"/>
                          <a:cs typeface="Trebuchet MS"/>
                        </a:rPr>
                        <a:t>H</a:t>
                      </a:r>
                      <a:r>
                        <a:rPr lang="es-MX" sz="800" b="1" spc="-5" dirty="0" smtClean="0">
                          <a:solidFill>
                            <a:srgbClr val="00FFFF"/>
                          </a:solidFill>
                          <a:effectLst/>
                          <a:latin typeface="Trebuchet MS"/>
                          <a:ea typeface="Times New Roman"/>
                          <a:cs typeface="Trebuchet MS"/>
                        </a:rPr>
                        <a:t>is</a:t>
                      </a:r>
                      <a:r>
                        <a:rPr lang="es-MX" sz="800" b="1" dirty="0" smtClean="0">
                          <a:solidFill>
                            <a:srgbClr val="00FFFF"/>
                          </a:solidFill>
                          <a:effectLst/>
                          <a:latin typeface="Trebuchet MS"/>
                          <a:ea typeface="Times New Roman"/>
                          <a:cs typeface="Trebuchet MS"/>
                        </a:rPr>
                        <a:t>t</a:t>
                      </a:r>
                      <a:r>
                        <a:rPr lang="es-MX" sz="800" b="1" spc="-5" dirty="0" smtClean="0">
                          <a:solidFill>
                            <a:srgbClr val="00FFFF"/>
                          </a:solidFill>
                          <a:effectLst/>
                          <a:latin typeface="Trebuchet MS"/>
                          <a:ea typeface="Times New Roman"/>
                          <a:cs typeface="Trebuchet MS"/>
                        </a:rPr>
                        <a:t>ó</a:t>
                      </a:r>
                      <a:r>
                        <a:rPr lang="es-MX" sz="800" b="1" dirty="0" smtClean="0">
                          <a:solidFill>
                            <a:srgbClr val="00FFFF"/>
                          </a:solidFill>
                          <a:effectLst/>
                          <a:latin typeface="Trebuchet MS"/>
                          <a:ea typeface="Times New Roman"/>
                          <a:cs typeface="Trebuchet MS"/>
                        </a:rPr>
                        <a:t>r</a:t>
                      </a:r>
                      <a:r>
                        <a:rPr lang="es-MX" sz="800" b="1" spc="-5" dirty="0" smtClean="0">
                          <a:solidFill>
                            <a:srgbClr val="00FFFF"/>
                          </a:solidFill>
                          <a:effectLst/>
                          <a:latin typeface="Trebuchet MS"/>
                          <a:ea typeface="Times New Roman"/>
                          <a:cs typeface="Trebuchet MS"/>
                        </a:rPr>
                        <a:t>i</a:t>
                      </a:r>
                      <a:r>
                        <a:rPr lang="es-MX" sz="800" b="1" dirty="0" smtClean="0">
                          <a:solidFill>
                            <a:srgbClr val="00FFFF"/>
                          </a:solidFill>
                          <a:effectLst/>
                          <a:latin typeface="Trebuchet MS"/>
                          <a:ea typeface="Times New Roman"/>
                          <a:cs typeface="Trebuchet MS"/>
                        </a:rPr>
                        <a:t>co</a:t>
                      </a:r>
                      <a:r>
                        <a:rPr lang="es-MX" sz="800" b="1" spc="50" dirty="0" smtClean="0">
                          <a:solidFill>
                            <a:srgbClr val="00FFFF"/>
                          </a:solidFill>
                          <a:effectLst/>
                          <a:latin typeface="Trebuchet MS"/>
                          <a:ea typeface="Times New Roman"/>
                          <a:cs typeface="Trebuchet MS"/>
                        </a:rPr>
                        <a:t> </a:t>
                      </a:r>
                      <a:r>
                        <a:rPr lang="es-MX" sz="800" b="1" dirty="0" smtClean="0">
                          <a:solidFill>
                            <a:srgbClr val="00FFFF"/>
                          </a:solidFill>
                          <a:effectLst/>
                          <a:latin typeface="Trebuchet MS"/>
                          <a:ea typeface="Times New Roman"/>
                          <a:cs typeface="Trebuchet MS"/>
                        </a:rPr>
                        <a:t>de bú</a:t>
                      </a:r>
                      <a:r>
                        <a:rPr lang="es-MX" sz="800" b="1" spc="-5" dirty="0" smtClean="0">
                          <a:solidFill>
                            <a:srgbClr val="00FFFF"/>
                          </a:solidFill>
                          <a:effectLst/>
                          <a:latin typeface="Trebuchet MS"/>
                          <a:ea typeface="Times New Roman"/>
                          <a:cs typeface="Trebuchet MS"/>
                        </a:rPr>
                        <a:t>s</a:t>
                      </a:r>
                      <a:r>
                        <a:rPr lang="es-MX" sz="800" b="1" dirty="0" smtClean="0">
                          <a:solidFill>
                            <a:srgbClr val="00FFFF"/>
                          </a:solidFill>
                          <a:effectLst/>
                          <a:latin typeface="Trebuchet MS"/>
                          <a:ea typeface="Times New Roman"/>
                          <a:cs typeface="Trebuchet MS"/>
                        </a:rPr>
                        <a:t>que</a:t>
                      </a:r>
                      <a:r>
                        <a:rPr lang="es-MX" sz="800" b="1" spc="5" dirty="0" smtClean="0">
                          <a:solidFill>
                            <a:srgbClr val="00FFFF"/>
                          </a:solidFill>
                          <a:effectLst/>
                          <a:latin typeface="Trebuchet MS"/>
                          <a:ea typeface="Times New Roman"/>
                          <a:cs typeface="Trebuchet MS"/>
                        </a:rPr>
                        <a:t>d</a:t>
                      </a:r>
                      <a:r>
                        <a:rPr lang="es-MX" sz="800" b="1" dirty="0" smtClean="0">
                          <a:solidFill>
                            <a:srgbClr val="00FFFF"/>
                          </a:solidFill>
                          <a:effectLst/>
                          <a:latin typeface="Trebuchet MS"/>
                          <a:ea typeface="Times New Roman"/>
                          <a:cs typeface="Trebuchet MS"/>
                        </a:rPr>
                        <a:t>a</a:t>
                      </a:r>
                      <a:endParaRPr lang="es-MX" sz="800" b="1" dirty="0">
                        <a:solidFill>
                          <a:srgbClr val="00FFFF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112" name="Rectangle 120"/>
          <p:cNvSpPr>
            <a:spLocks noChangeArrowheads="1"/>
          </p:cNvSpPr>
          <p:nvPr/>
        </p:nvSpPr>
        <p:spPr bwMode="auto">
          <a:xfrm>
            <a:off x="806450" y="10429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13" name="2112 Rectángulo"/>
          <p:cNvSpPr/>
          <p:nvPr/>
        </p:nvSpPr>
        <p:spPr>
          <a:xfrm>
            <a:off x="320040" y="1364664"/>
            <a:ext cx="1531620" cy="685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000" dirty="0">
                <a:solidFill>
                  <a:srgbClr val="00FFFF"/>
                </a:solidFill>
              </a:rPr>
              <a:t>Navegación por pestañas o por menú. superior.</a:t>
            </a:r>
            <a:endParaRPr lang="es-ES" sz="1000" dirty="0">
              <a:solidFill>
                <a:srgbClr val="00FFFF"/>
              </a:solidFill>
            </a:endParaRPr>
          </a:p>
          <a:p>
            <a:r>
              <a:rPr lang="es-MX" dirty="0"/>
              <a:t> </a:t>
            </a:r>
            <a:endParaRPr lang="es-ES" dirty="0"/>
          </a:p>
        </p:txBody>
      </p:sp>
      <p:sp>
        <p:nvSpPr>
          <p:cNvPr id="2118" name="2117 Rectángulo"/>
          <p:cNvSpPr/>
          <p:nvPr/>
        </p:nvSpPr>
        <p:spPr>
          <a:xfrm>
            <a:off x="7284720" y="1153916"/>
            <a:ext cx="4572000" cy="28968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Bef>
                <a:spcPts val="180"/>
              </a:spcBef>
              <a:spcAft>
                <a:spcPts val="0"/>
              </a:spcAft>
            </a:pP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A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c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c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e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s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o</a:t>
            </a:r>
            <a:r>
              <a:rPr lang="es-MX" sz="900" spc="1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r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á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p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do</a:t>
            </a:r>
            <a:r>
              <a:rPr lang="es-MX" sz="900" spc="3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– P</a:t>
            </a:r>
            <a:r>
              <a:rPr lang="es-MX" sz="900" spc="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e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rf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l.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50"/>
              </a:spcBef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 marR="201295">
              <a:lnSpc>
                <a:spcPct val="102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S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o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l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c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tudes</a:t>
            </a:r>
            <a:r>
              <a:rPr lang="es-MX" sz="900" spc="3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nclu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d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a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s</a:t>
            </a:r>
            <a:r>
              <a:rPr lang="es-MX" sz="900" spc="3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en el</a:t>
            </a:r>
            <a:r>
              <a:rPr lang="es-MX" sz="900" spc="-1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endParaRPr lang="es-MX" sz="900" spc="-10" dirty="0" smtClean="0">
              <a:solidFill>
                <a:srgbClr val="00FFFF"/>
              </a:solidFill>
              <a:latin typeface="Trebuchet MS"/>
              <a:ea typeface="Times New Roman"/>
              <a:cs typeface="Trebuchet MS"/>
            </a:endParaRPr>
          </a:p>
          <a:p>
            <a:pPr marR="201295">
              <a:lnSpc>
                <a:spcPct val="102000"/>
              </a:lnSpc>
              <a:spcAft>
                <a:spcPts val="0"/>
              </a:spcAft>
            </a:pPr>
            <a:r>
              <a:rPr lang="es-MX" sz="900" dirty="0" smtClean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c</a:t>
            </a:r>
            <a:r>
              <a:rPr lang="es-MX" sz="900" spc="-5" dirty="0" smtClean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a</a:t>
            </a:r>
            <a:r>
              <a:rPr lang="es-MX" sz="900" dirty="0" smtClean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r</a:t>
            </a:r>
            <a:r>
              <a:rPr lang="es-MX" sz="900" spc="-5" dirty="0" smtClean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ri</a:t>
            </a:r>
            <a:r>
              <a:rPr lang="es-MX" sz="900" dirty="0" smtClean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to</a:t>
            </a:r>
            <a:r>
              <a:rPr lang="es-MX" sz="900" spc="40" dirty="0" smtClean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de</a:t>
            </a:r>
            <a:r>
              <a:rPr lang="es-MX" sz="900" spc="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c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om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pr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as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.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100"/>
              </a:spcBef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 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 marL="75565">
              <a:lnSpc>
                <a:spcPct val="107000"/>
              </a:lnSpc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Con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s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ulta r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á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p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da</a:t>
            </a:r>
            <a:r>
              <a:rPr lang="es-MX" sz="900" spc="2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–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  <a:p>
            <a:pPr marL="75565">
              <a:lnSpc>
                <a:spcPct val="107000"/>
              </a:lnSpc>
              <a:spcBef>
                <a:spcPts val="35"/>
              </a:spcBef>
              <a:spcAft>
                <a:spcPts val="0"/>
              </a:spcAft>
            </a:pP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V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ia</a:t>
            </a:r>
            <a:r>
              <a:rPr lang="es-MX" sz="900" spc="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j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es</a:t>
            </a:r>
            <a:r>
              <a:rPr lang="es-MX" sz="900" spc="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y</a:t>
            </a:r>
            <a:r>
              <a:rPr lang="es-MX" sz="900" spc="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 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P</a:t>
            </a:r>
            <a:r>
              <a:rPr lang="es-MX" sz="900" spc="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e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nd</a:t>
            </a:r>
            <a:r>
              <a:rPr lang="es-MX" sz="900" spc="-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i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en</a:t>
            </a:r>
            <a:r>
              <a:rPr lang="es-MX" sz="900" spc="5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t</a:t>
            </a:r>
            <a:r>
              <a:rPr lang="es-MX" sz="900" dirty="0">
                <a:solidFill>
                  <a:srgbClr val="00FFFF"/>
                </a:solidFill>
                <a:latin typeface="Trebuchet MS"/>
                <a:ea typeface="Times New Roman"/>
                <a:cs typeface="Trebuchet MS"/>
              </a:rPr>
              <a:t>es.</a:t>
            </a:r>
            <a:endParaRPr lang="es-ES" sz="900" dirty="0">
              <a:solidFill>
                <a:srgbClr val="00FFFF"/>
              </a:solidFill>
              <a:ea typeface="Times New Roman"/>
              <a:cs typeface="Times New Roman"/>
            </a:endParaRPr>
          </a:p>
        </p:txBody>
      </p:sp>
      <p:pic>
        <p:nvPicPr>
          <p:cNvPr id="2174" name="Picture 1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2508250"/>
            <a:ext cx="9128125" cy="12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76" name="Picture 1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738" y="831850"/>
            <a:ext cx="6232525" cy="370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47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scala de grise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5421</TotalTime>
  <Words>2811</Words>
  <Application>Microsoft Office PowerPoint</Application>
  <PresentationFormat>Presentación en pantalla (16:9)</PresentationFormat>
  <Paragraphs>1526</Paragraphs>
  <Slides>28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28</vt:i4>
      </vt:variant>
    </vt:vector>
  </HeadingPairs>
  <TitlesOfParts>
    <vt:vector size="30" baseType="lpstr">
      <vt:lpstr>Office Theme</vt:lpstr>
      <vt:lpstr>Diseño personalizado</vt:lpstr>
      <vt:lpstr>Presentación de PowerPoint</vt:lpstr>
      <vt:lpstr>Enfoque Turístico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Propuesta Económica I </vt:lpstr>
      <vt:lpstr>Propuesta Económica II </vt:lpstr>
      <vt:lpstr>Propuesta Económica III </vt:lpstr>
      <vt:lpstr>Presentación de PowerPoint</vt:lpstr>
    </vt:vector>
  </TitlesOfParts>
  <Company>AC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anacouto</dc:creator>
  <cp:lastModifiedBy>Ivonne Aldana</cp:lastModifiedBy>
  <cp:revision>312</cp:revision>
  <dcterms:created xsi:type="dcterms:W3CDTF">2015-08-17T18:35:44Z</dcterms:created>
  <dcterms:modified xsi:type="dcterms:W3CDTF">2018-09-25T20:52:45Z</dcterms:modified>
</cp:coreProperties>
</file>